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7010400" cy="9296400"/>
  <p:embeddedFontLst>
    <p:embeddedFont>
      <p:font typeface="Calibri" panose="020F0502020204030204" pitchFamily="34" charset="0"/>
      <p:regular r:id="rId13"/>
      <p:bold r:id="rId14"/>
      <p:italic r:id="rId15"/>
      <p:boldItalic r:id="rId16"/>
    </p:embeddedFont>
    <p:embeddedFont>
      <p:font typeface="Helvetica Neue"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28">
          <p15:clr>
            <a:srgbClr val="A4A3A4"/>
          </p15:clr>
        </p15:guide>
        <p15:guide id="2" pos="429">
          <p15:clr>
            <a:srgbClr val="A4A3A4"/>
          </p15:clr>
        </p15:guide>
        <p15:guide id="3" pos="5326">
          <p15:clr>
            <a:srgbClr val="A4A3A4"/>
          </p15:clr>
        </p15:guide>
        <p15:guide id="4" pos="2811">
          <p15:clr>
            <a:srgbClr val="A4A3A4"/>
          </p15:clr>
        </p15:guide>
        <p15:guide id="5" pos="2952">
          <p15:clr>
            <a:srgbClr val="A4A3A4"/>
          </p15:clr>
        </p15:guide>
        <p15:guide id="6" pos="2734">
          <p15:clr>
            <a:srgbClr val="A4A3A4"/>
          </p15:clr>
        </p15:guide>
        <p15:guide id="7" pos="3023">
          <p15:clr>
            <a:srgbClr val="A4A3A4"/>
          </p15:clr>
        </p15:guide>
        <p15:guide id="8" pos="5616">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jdQ5m6/07sm1Vksxs1F7UNueC1+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1FD139-E2A7-4789-8E6F-3A092B2AEC38}" v="4" dt="2022-09-08T20:19:02.2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60"/>
  </p:normalViewPr>
  <p:slideViewPr>
    <p:cSldViewPr snapToGrid="0">
      <p:cViewPr varScale="1">
        <p:scale>
          <a:sx n="96" d="100"/>
          <a:sy n="96" d="100"/>
        </p:scale>
        <p:origin x="420" y="60"/>
      </p:cViewPr>
      <p:guideLst>
        <p:guide orient="horz" pos="3128"/>
        <p:guide pos="429"/>
        <p:guide pos="5326"/>
        <p:guide pos="2811"/>
        <p:guide pos="2952"/>
        <p:guide pos="2734"/>
        <p:guide pos="3023"/>
        <p:guide pos="56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microsoft.com/office/2015/10/relationships/revisionInfo" Target="revisionInfo.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400"/>
              <a:buFont typeface="Arial"/>
              <a:buNone/>
            </a:pPr>
            <a:r>
              <a:rPr lang="en-US"/>
              <a:t>Welcome to Factory Quick Guide Video</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51823764e5_0_5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If this is your first time seeing this report, here is a description of terms to help you understand how to read this report. You can pause this video here to take a closer look.</a:t>
            </a:r>
            <a:endParaRPr dirty="0"/>
          </a:p>
          <a:p>
            <a:pPr marL="0" lvl="0" indent="0" algn="l" rtl="0">
              <a:spcBef>
                <a:spcPts val="0"/>
              </a:spcBef>
              <a:spcAft>
                <a:spcPts val="0"/>
              </a:spcAft>
              <a:buClr>
                <a:schemeClr val="dk1"/>
              </a:buClr>
              <a:buSzPts val="1400"/>
              <a:buFont typeface="Arial"/>
              <a:buNone/>
            </a:pPr>
            <a:r>
              <a:rPr lang="en-US" dirty="0"/>
              <a:t>And that is all for this video. Thank you for watching.</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14" name="Google Shape;214;g151823764e5_0_5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SzPts val="1400"/>
              <a:buNone/>
            </a:pPr>
            <a:r>
              <a:rPr lang="en-US" dirty="0"/>
              <a:t>Within the RBA Feedback Tool, there are 2 different portals: The 1st one is for the employee &amp; the 2nd one is for the factory admin.</a:t>
            </a:r>
            <a:endParaRPr dirty="0"/>
          </a:p>
          <a:p>
            <a:pPr marL="0" marR="0" lvl="0" indent="0" algn="l" rtl="0">
              <a:lnSpc>
                <a:spcPct val="100000"/>
              </a:lnSpc>
              <a:spcBef>
                <a:spcPts val="0"/>
              </a:spcBef>
              <a:spcAft>
                <a:spcPts val="0"/>
              </a:spcAft>
              <a:buSzPts val="1400"/>
              <a:buNone/>
            </a:pPr>
            <a:r>
              <a:rPr lang="en-US" dirty="0"/>
              <a:t>Employee can submit feedback by using their </a:t>
            </a:r>
            <a:r>
              <a:rPr lang="en-US" b="1" dirty="0"/>
              <a:t>smartphone</a:t>
            </a:r>
            <a:r>
              <a:rPr lang="en-US" dirty="0"/>
              <a:t> to scan the QR Code</a:t>
            </a:r>
            <a:endParaRPr dirty="0"/>
          </a:p>
          <a:p>
            <a:pPr marL="0" marR="0" lvl="0" indent="0" algn="l" rtl="0">
              <a:lnSpc>
                <a:spcPct val="100000"/>
              </a:lnSpc>
              <a:spcBef>
                <a:spcPts val="0"/>
              </a:spcBef>
              <a:spcAft>
                <a:spcPts val="0"/>
              </a:spcAft>
              <a:buSzPts val="1400"/>
              <a:buNone/>
            </a:pPr>
            <a:r>
              <a:rPr lang="en-US" dirty="0"/>
              <a:t>Factory admin can manage &amp; give response to employee’s feedback through the </a:t>
            </a:r>
            <a:r>
              <a:rPr lang="en-US" b="1" dirty="0"/>
              <a:t>Backend Website</a:t>
            </a:r>
            <a:endParaRPr b="1" dirty="0"/>
          </a:p>
          <a:p>
            <a:pPr marL="0" lvl="0" indent="0" algn="l" rtl="0">
              <a:spcBef>
                <a:spcPts val="0"/>
              </a:spcBef>
              <a:spcAft>
                <a:spcPts val="0"/>
              </a:spcAft>
              <a:buClr>
                <a:schemeClr val="dk1"/>
              </a:buClr>
              <a:buSzPts val="1400"/>
              <a:buFont typeface="Arial"/>
              <a:buNone/>
            </a:pPr>
            <a:r>
              <a:rPr lang="en-US" dirty="0"/>
              <a:t>In this video, we will teach you How To Login the Backend &amp; What are the key features of the Backend?</a:t>
            </a:r>
            <a:endParaRPr b="1" dirty="0"/>
          </a:p>
          <a:p>
            <a:pPr marL="0" marR="0" lvl="0" indent="0" algn="l" rtl="0">
              <a:lnSpc>
                <a:spcPct val="100000"/>
              </a:lnSpc>
              <a:spcBef>
                <a:spcPts val="0"/>
              </a:spcBef>
              <a:spcAft>
                <a:spcPts val="0"/>
              </a:spcAft>
              <a:buSzPts val="1400"/>
              <a:buNone/>
            </a:pPr>
            <a:endParaRPr dirty="0"/>
          </a:p>
        </p:txBody>
      </p:sp>
      <p:sp>
        <p:nvSpPr>
          <p:cNvPr id="92" name="Google Shape;92;p2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4574e6bfac_0_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14574e6bfac_0_1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At the final page of the </a:t>
            </a:r>
            <a:r>
              <a:rPr lang="en-US" b="1" dirty="0"/>
              <a:t>onboarding training course</a:t>
            </a:r>
            <a:r>
              <a:rPr lang="en-US" dirty="0"/>
              <a:t>, you will be given an URL which direct to the Backend.</a:t>
            </a:r>
            <a:endParaRPr dirty="0"/>
          </a:p>
          <a:p>
            <a:pPr marL="0" lvl="0" indent="0" algn="l" rtl="0">
              <a:lnSpc>
                <a:spcPct val="100000"/>
              </a:lnSpc>
              <a:spcBef>
                <a:spcPts val="0"/>
              </a:spcBef>
              <a:spcAft>
                <a:spcPts val="0"/>
              </a:spcAft>
              <a:buSzPts val="1400"/>
              <a:buNone/>
            </a:pPr>
            <a:r>
              <a:rPr lang="en-US" dirty="0"/>
              <a:t>Please click on that link &amp; login with your Login Credentials.</a:t>
            </a:r>
            <a:endParaRPr dirty="0"/>
          </a:p>
          <a:p>
            <a:pPr marL="0" lvl="0" indent="0" algn="l" rtl="0">
              <a:lnSpc>
                <a:spcPct val="100000"/>
              </a:lnSpc>
              <a:spcBef>
                <a:spcPts val="0"/>
              </a:spcBef>
              <a:spcAft>
                <a:spcPts val="0"/>
              </a:spcAft>
              <a:buSzPts val="1400"/>
              <a:buNone/>
            </a:pPr>
            <a:r>
              <a:rPr lang="en-US" dirty="0"/>
              <a:t>(show on screen the credentials in the email, enter </a:t>
            </a:r>
            <a:r>
              <a:rPr lang="en-US" dirty="0" err="1"/>
              <a:t>username+password</a:t>
            </a:r>
            <a:r>
              <a:rPr lang="en-US" dirty="0"/>
              <a:t>, click login)</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4574e6bfac_1_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14574e6bfac_1_2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If you wish to view Backend in different language, please click on this icon</a:t>
            </a:r>
            <a:endParaRPr dirty="0"/>
          </a:p>
          <a:p>
            <a:pPr marL="0" lvl="0" indent="0" algn="l" rtl="0">
              <a:lnSpc>
                <a:spcPct val="100000"/>
              </a:lnSpc>
              <a:spcBef>
                <a:spcPts val="0"/>
              </a:spcBef>
              <a:spcAft>
                <a:spcPts val="0"/>
              </a:spcAft>
              <a:buSzPts val="1400"/>
              <a:buNone/>
            </a:pPr>
            <a:r>
              <a:rPr lang="en-US" dirty="0"/>
              <a:t>Then, At the [Feedback Tool] section &gt; Click on [Get Started]</a:t>
            </a:r>
            <a:endParaRPr dirty="0"/>
          </a:p>
          <a:p>
            <a:pPr marL="0" lvl="0" indent="0" algn="l" rtl="0">
              <a:lnSpc>
                <a:spcPct val="100000"/>
              </a:lnSpc>
              <a:spcBef>
                <a:spcPts val="0"/>
              </a:spcBef>
              <a:spcAft>
                <a:spcPts val="0"/>
              </a:spcAft>
              <a:buClr>
                <a:srgbClr val="000000"/>
              </a:buClr>
              <a:buSzPts val="1400"/>
              <a:buFont typeface="Arial"/>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4574e6bfac_0_7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14574e6bfac_0_7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First, on the Feedback Management page you will find a list of all Feedback submitted by the workers. This is where the factory admin can manage &amp; respond to the employee’s feedback. We will give you further details and instruction on how to respond to feedback in another video.</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Next, on this page, you will find escalation feedbacks</a:t>
            </a:r>
            <a:endParaRPr dirty="0"/>
          </a:p>
        </p:txBody>
      </p:sp>
      <p:sp>
        <p:nvSpPr>
          <p:cNvPr id="157" name="Google Shape;157;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51823764e5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151823764e5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Lastly, you can also find the feedback report on this website.</a:t>
            </a:r>
            <a:endParaRPr dirty="0"/>
          </a:p>
          <a:p>
            <a:pPr marL="0" lvl="0" indent="0" algn="l" rtl="0">
              <a:lnSpc>
                <a:spcPct val="100000"/>
              </a:lnSpc>
              <a:spcBef>
                <a:spcPts val="0"/>
              </a:spcBef>
              <a:spcAft>
                <a:spcPts val="0"/>
              </a:spcAft>
              <a:buSzPts val="1400"/>
              <a:buNone/>
            </a:pPr>
            <a:r>
              <a:rPr lang="en-US" dirty="0"/>
              <a:t>As the employees use the tool to submit feedback to the factory, the Backend system will not only record the details of the feedback, but also analyze the total number of feedback submitted by the employees and generate an Analysis Report for the Factory</a:t>
            </a:r>
            <a:endParaRPr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51823764e5_0_33: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All you need to do is go to Backend and on the left panel, click on [Overview]</a:t>
            </a:r>
            <a:endParaRPr dirty="0"/>
          </a:p>
        </p:txBody>
      </p:sp>
      <p:sp>
        <p:nvSpPr>
          <p:cNvPr id="192" name="Google Shape;192;g151823764e5_0_3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51823764e5_0_4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dirty="0"/>
              <a:t> and choose the Period of time you would like the system to show you.</a:t>
            </a:r>
            <a:endParaRPr dirty="0"/>
          </a:p>
          <a:p>
            <a:pPr marL="0" lvl="0" indent="0" algn="l" rtl="0">
              <a:spcBef>
                <a:spcPts val="0"/>
              </a:spcBef>
              <a:spcAft>
                <a:spcPts val="0"/>
              </a:spcAft>
              <a:buClr>
                <a:schemeClr val="dk1"/>
              </a:buClr>
              <a:buSzPts val="1100"/>
              <a:buFont typeface="Arial"/>
              <a:buNone/>
            </a:pPr>
            <a:r>
              <a:rPr lang="en-US" dirty="0"/>
              <a:t>You can check back on this report as many times as you want and anytime</a:t>
            </a:r>
            <a:endParaRPr dirty="0"/>
          </a:p>
        </p:txBody>
      </p:sp>
      <p:sp>
        <p:nvSpPr>
          <p:cNvPr id="203" name="Google Shape;203;g151823764e5_0_4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4764AE"/>
        </a:solidFill>
        <a:effectLst/>
      </p:bgPr>
    </p:bg>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692151" y="2338223"/>
            <a:ext cx="7762875" cy="685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600"/>
              <a:buFont typeface="Helvetica Neue"/>
              <a:buNone/>
              <a:defRPr sz="3600" b="1" u="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692151" y="3024023"/>
            <a:ext cx="7762875" cy="131445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480"/>
              </a:spcBef>
              <a:spcAft>
                <a:spcPts val="0"/>
              </a:spcAft>
              <a:buClr>
                <a:srgbClr val="B8B5C1"/>
              </a:buClr>
              <a:buSzPts val="2400"/>
              <a:buFont typeface="Helvetica Neue"/>
              <a:buNone/>
              <a:defRPr sz="2400">
                <a:solidFill>
                  <a:srgbClr val="B8B5C1"/>
                </a:solidFill>
              </a:defRPr>
            </a:lvl1pPr>
            <a:lvl2pPr lvl="1" algn="ctr">
              <a:lnSpc>
                <a:spcPct val="100000"/>
              </a:lnSpc>
              <a:spcBef>
                <a:spcPts val="270"/>
              </a:spcBef>
              <a:spcAft>
                <a:spcPts val="0"/>
              </a:spcAft>
              <a:buSzPts val="1350"/>
              <a:buNone/>
              <a:defRPr>
                <a:solidFill>
                  <a:srgbClr val="888888"/>
                </a:solidFill>
              </a:defRPr>
            </a:lvl2pPr>
            <a:lvl3pPr lvl="2" algn="ctr">
              <a:lnSpc>
                <a:spcPct val="100000"/>
              </a:lnSpc>
              <a:spcBef>
                <a:spcPts val="210"/>
              </a:spcBef>
              <a:spcAft>
                <a:spcPts val="0"/>
              </a:spcAft>
              <a:buSzPts val="1050"/>
              <a:buNone/>
              <a:defRPr>
                <a:solidFill>
                  <a:srgbClr val="888888"/>
                </a:solidFill>
              </a:defRPr>
            </a:lvl3pPr>
            <a:lvl4pPr lvl="3" algn="ctr">
              <a:lnSpc>
                <a:spcPct val="100000"/>
              </a:lnSpc>
              <a:spcBef>
                <a:spcPts val="180"/>
              </a:spcBef>
              <a:spcAft>
                <a:spcPts val="0"/>
              </a:spcAft>
              <a:buSzPts val="900"/>
              <a:buNone/>
              <a:defRPr>
                <a:solidFill>
                  <a:srgbClr val="888888"/>
                </a:solidFill>
              </a:defRPr>
            </a:lvl4pPr>
            <a:lvl5pPr lvl="4" algn="ctr">
              <a:lnSpc>
                <a:spcPct val="100000"/>
              </a:lnSpc>
              <a:spcBef>
                <a:spcPts val="150"/>
              </a:spcBef>
              <a:spcAft>
                <a:spcPts val="0"/>
              </a:spcAft>
              <a:buSzPts val="750"/>
              <a:buNone/>
              <a:defRPr>
                <a:solidFill>
                  <a:srgbClr val="888888"/>
                </a:solidFill>
              </a:defRPr>
            </a:lvl5pPr>
            <a:lvl6pPr lvl="5" algn="ctr">
              <a:lnSpc>
                <a:spcPct val="100000"/>
              </a:lnSpc>
              <a:spcBef>
                <a:spcPts val="300"/>
              </a:spcBef>
              <a:spcAft>
                <a:spcPts val="0"/>
              </a:spcAft>
              <a:buClr>
                <a:srgbClr val="888888"/>
              </a:buClr>
              <a:buSzPts val="1500"/>
              <a:buNone/>
              <a:defRPr>
                <a:solidFill>
                  <a:srgbClr val="888888"/>
                </a:solidFill>
              </a:defRPr>
            </a:lvl6pPr>
            <a:lvl7pPr lvl="6" algn="ctr">
              <a:lnSpc>
                <a:spcPct val="100000"/>
              </a:lnSpc>
              <a:spcBef>
                <a:spcPts val="300"/>
              </a:spcBef>
              <a:spcAft>
                <a:spcPts val="0"/>
              </a:spcAft>
              <a:buClr>
                <a:srgbClr val="888888"/>
              </a:buClr>
              <a:buSzPts val="1500"/>
              <a:buNone/>
              <a:defRPr>
                <a:solidFill>
                  <a:srgbClr val="888888"/>
                </a:solidFill>
              </a:defRPr>
            </a:lvl7pPr>
            <a:lvl8pPr lvl="7" algn="ctr">
              <a:lnSpc>
                <a:spcPct val="100000"/>
              </a:lnSpc>
              <a:spcBef>
                <a:spcPts val="300"/>
              </a:spcBef>
              <a:spcAft>
                <a:spcPts val="0"/>
              </a:spcAft>
              <a:buClr>
                <a:srgbClr val="888888"/>
              </a:buClr>
              <a:buSzPts val="1500"/>
              <a:buNone/>
              <a:defRPr>
                <a:solidFill>
                  <a:srgbClr val="888888"/>
                </a:solidFill>
              </a:defRPr>
            </a:lvl8pPr>
            <a:lvl9pPr lvl="8" algn="ctr">
              <a:lnSpc>
                <a:spcPct val="100000"/>
              </a:lnSpc>
              <a:spcBef>
                <a:spcPts val="300"/>
              </a:spcBef>
              <a:spcAft>
                <a:spcPts val="0"/>
              </a:spcAft>
              <a:buClr>
                <a:srgbClr val="888888"/>
              </a:buClr>
              <a:buSzPts val="1500"/>
              <a:buNone/>
              <a:defRPr>
                <a:solidFill>
                  <a:srgbClr val="888888"/>
                </a:solidFill>
              </a:defRPr>
            </a:lvl9pPr>
          </a:lstStyle>
          <a:p>
            <a:endParaRPr/>
          </a:p>
        </p:txBody>
      </p:sp>
      <p:cxnSp>
        <p:nvCxnSpPr>
          <p:cNvPr id="18" name="Google Shape;18;p19"/>
          <p:cNvCxnSpPr/>
          <p:nvPr/>
        </p:nvCxnSpPr>
        <p:spPr>
          <a:xfrm>
            <a:off x="681038" y="1141235"/>
            <a:ext cx="7773986" cy="1191"/>
          </a:xfrm>
          <a:prstGeom prst="straightConnector1">
            <a:avLst/>
          </a:prstGeom>
          <a:noFill/>
          <a:ln w="19050" cap="flat" cmpd="sng">
            <a:solidFill>
              <a:srgbClr val="B8B5C1"/>
            </a:solidFill>
            <a:prstDash val="solid"/>
            <a:round/>
            <a:headEnd type="none" w="sm" len="sm"/>
            <a:tailEnd type="none" w="sm" len="sm"/>
          </a:ln>
        </p:spPr>
      </p:cxnSp>
      <p:pic>
        <p:nvPicPr>
          <p:cNvPr id="19" name="Google Shape;19;p19" descr="EICC_Logo_CMYK_FullColorRev.eps"/>
          <p:cNvPicPr preferRelativeResize="0"/>
          <p:nvPr/>
        </p:nvPicPr>
        <p:blipFill rotWithShape="1">
          <a:blip r:embed="rId2">
            <a:alphaModFix/>
          </a:blip>
          <a:srcRect/>
          <a:stretch/>
        </p:blipFill>
        <p:spPr>
          <a:xfrm>
            <a:off x="692151" y="343083"/>
            <a:ext cx="3149052" cy="6806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20"/>
        <p:cNvGrpSpPr/>
        <p:nvPr/>
      </p:nvGrpSpPr>
      <p:grpSpPr>
        <a:xfrm>
          <a:off x="0" y="0"/>
          <a:ext cx="0" cy="0"/>
          <a:chOff x="0" y="0"/>
          <a:chExt cx="0" cy="0"/>
        </a:xfrm>
      </p:grpSpPr>
      <p:sp>
        <p:nvSpPr>
          <p:cNvPr id="21" name="Google Shape;21;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SzPts val="900"/>
              <a:buNone/>
              <a:defRPr/>
            </a:lvl1pPr>
            <a:lvl2pPr marL="0" marR="0" lvl="1" indent="0" algn="r">
              <a:lnSpc>
                <a:spcPct val="100000"/>
              </a:lnSpc>
              <a:spcBef>
                <a:spcPts val="0"/>
              </a:spcBef>
              <a:spcAft>
                <a:spcPts val="0"/>
              </a:spcAft>
              <a:buSzPts val="900"/>
              <a:buNone/>
              <a:defRPr/>
            </a:lvl2pPr>
            <a:lvl3pPr marL="0" marR="0" lvl="2" indent="0" algn="r">
              <a:lnSpc>
                <a:spcPct val="100000"/>
              </a:lnSpc>
              <a:spcBef>
                <a:spcPts val="0"/>
              </a:spcBef>
              <a:spcAft>
                <a:spcPts val="0"/>
              </a:spcAft>
              <a:buSzPts val="900"/>
              <a:buNone/>
              <a:defRPr/>
            </a:lvl3pPr>
            <a:lvl4pPr marL="0" marR="0" lvl="3" indent="0" algn="r">
              <a:lnSpc>
                <a:spcPct val="100000"/>
              </a:lnSpc>
              <a:spcBef>
                <a:spcPts val="0"/>
              </a:spcBef>
              <a:spcAft>
                <a:spcPts val="0"/>
              </a:spcAft>
              <a:buSzPts val="900"/>
              <a:buNone/>
              <a:defRPr/>
            </a:lvl4pPr>
            <a:lvl5pPr marL="0" marR="0" lvl="4" indent="0" algn="r">
              <a:lnSpc>
                <a:spcPct val="100000"/>
              </a:lnSpc>
              <a:spcBef>
                <a:spcPts val="0"/>
              </a:spcBef>
              <a:spcAft>
                <a:spcPts val="0"/>
              </a:spcAft>
              <a:buSzPts val="900"/>
              <a:buNone/>
              <a:defRPr/>
            </a:lvl5pPr>
            <a:lvl6pPr marL="0" marR="0" lvl="5" indent="0" algn="r">
              <a:lnSpc>
                <a:spcPct val="100000"/>
              </a:lnSpc>
              <a:spcBef>
                <a:spcPts val="0"/>
              </a:spcBef>
              <a:spcAft>
                <a:spcPts val="0"/>
              </a:spcAft>
              <a:buSzPts val="900"/>
              <a:buNone/>
              <a:defRPr/>
            </a:lvl6pPr>
            <a:lvl7pPr marL="0" marR="0" lvl="6" indent="0" algn="r">
              <a:lnSpc>
                <a:spcPct val="100000"/>
              </a:lnSpc>
              <a:spcBef>
                <a:spcPts val="0"/>
              </a:spcBef>
              <a:spcAft>
                <a:spcPts val="0"/>
              </a:spcAft>
              <a:buSzPts val="900"/>
              <a:buNone/>
              <a:defRPr/>
            </a:lvl7pPr>
            <a:lvl8pPr marL="0" marR="0" lvl="7" indent="0" algn="r">
              <a:lnSpc>
                <a:spcPct val="100000"/>
              </a:lnSpc>
              <a:spcBef>
                <a:spcPts val="0"/>
              </a:spcBef>
              <a:spcAft>
                <a:spcPts val="0"/>
              </a:spcAft>
              <a:buSzPts val="900"/>
              <a:buNone/>
              <a:defRPr/>
            </a:lvl8pPr>
            <a:lvl9pPr marL="0" marR="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4"/>
        <p:cNvGrpSpPr/>
        <p:nvPr/>
      </p:nvGrpSpPr>
      <p:grpSpPr>
        <a:xfrm>
          <a:off x="0" y="0"/>
          <a:ext cx="0" cy="0"/>
          <a:chOff x="0" y="0"/>
          <a:chExt cx="0" cy="0"/>
        </a:xfrm>
      </p:grpSpPr>
      <p:sp>
        <p:nvSpPr>
          <p:cNvPr id="25" name="Google Shape;25;p20"/>
          <p:cNvSpPr txBox="1">
            <a:spLocks noGrp="1"/>
          </p:cNvSpPr>
          <p:nvPr>
            <p:ph type="body" idx="1"/>
          </p:nvPr>
        </p:nvSpPr>
        <p:spPr>
          <a:xfrm>
            <a:off x="686045" y="1295401"/>
            <a:ext cx="7768981"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Font typeface="Helvetica Neue"/>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 name="Google Shape;26;p20"/>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27" name="Google Shape;27;p20"/>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8" name="Google Shape;28;p20" descr="EICC_Mark_CMYK_FullColorAlt.eps"/>
          <p:cNvPicPr preferRelativeResize="0"/>
          <p:nvPr/>
        </p:nvPicPr>
        <p:blipFill rotWithShape="1">
          <a:blip r:embed="rId2">
            <a:alphaModFix/>
          </a:blip>
          <a:srcRect/>
          <a:stretch/>
        </p:blipFill>
        <p:spPr>
          <a:xfrm>
            <a:off x="724125" y="317500"/>
            <a:ext cx="629354" cy="629354"/>
          </a:xfrm>
          <a:prstGeom prst="rect">
            <a:avLst/>
          </a:prstGeom>
          <a:noFill/>
          <a:ln>
            <a:noFill/>
          </a:ln>
        </p:spPr>
      </p:pic>
      <p:sp>
        <p:nvSpPr>
          <p:cNvPr id="29" name="Google Shape;29;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32"/>
        <p:cNvGrpSpPr/>
        <p:nvPr/>
      </p:nvGrpSpPr>
      <p:grpSpPr>
        <a:xfrm>
          <a:off x="0" y="0"/>
          <a:ext cx="0" cy="0"/>
          <a:chOff x="0" y="0"/>
          <a:chExt cx="0" cy="0"/>
        </a:xfrm>
      </p:grpSpPr>
      <p:sp>
        <p:nvSpPr>
          <p:cNvPr id="33" name="Google Shape;33;p21"/>
          <p:cNvSpPr txBox="1">
            <a:spLocks noGrp="1"/>
          </p:cNvSpPr>
          <p:nvPr>
            <p:ph type="body" idx="1"/>
          </p:nvPr>
        </p:nvSpPr>
        <p:spPr>
          <a:xfrm>
            <a:off x="686045" y="1295401"/>
            <a:ext cx="7768981"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Font typeface="Helvetica Neue"/>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 name="Google Shape;34;p21"/>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5" name="Google Shape;35;p21"/>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6" name="Google Shape;36;p21" descr="RBA_HalfMark_CMYK_FullColor.png"/>
          <p:cNvPicPr preferRelativeResize="0"/>
          <p:nvPr/>
        </p:nvPicPr>
        <p:blipFill rotWithShape="1">
          <a:blip r:embed="rId2">
            <a:alphaModFix amt="10000"/>
          </a:blip>
          <a:srcRect/>
          <a:stretch/>
        </p:blipFill>
        <p:spPr>
          <a:xfrm>
            <a:off x="7340600" y="3472476"/>
            <a:ext cx="1892300" cy="1785705"/>
          </a:xfrm>
          <a:prstGeom prst="rect">
            <a:avLst/>
          </a:prstGeom>
          <a:noFill/>
          <a:ln>
            <a:noFill/>
          </a:ln>
        </p:spPr>
      </p:pic>
      <p:pic>
        <p:nvPicPr>
          <p:cNvPr id="37" name="Google Shape;37;p21" descr="EICC_Mark_CMYK_FullColorAlt.eps"/>
          <p:cNvPicPr preferRelativeResize="0"/>
          <p:nvPr/>
        </p:nvPicPr>
        <p:blipFill rotWithShape="1">
          <a:blip r:embed="rId3">
            <a:alphaModFix/>
          </a:blip>
          <a:srcRect/>
          <a:stretch/>
        </p:blipFill>
        <p:spPr>
          <a:xfrm>
            <a:off x="724125" y="317500"/>
            <a:ext cx="629354" cy="629354"/>
          </a:xfrm>
          <a:prstGeom prst="rect">
            <a:avLst/>
          </a:prstGeom>
          <a:noFill/>
          <a:ln>
            <a:noFill/>
          </a:ln>
        </p:spPr>
      </p:pic>
      <p:sp>
        <p:nvSpPr>
          <p:cNvPr id="38" name="Google Shape;38;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1"/>
        <p:cNvGrpSpPr/>
        <p:nvPr/>
      </p:nvGrpSpPr>
      <p:grpSpPr>
        <a:xfrm>
          <a:off x="0" y="0"/>
          <a:ext cx="0" cy="0"/>
          <a:chOff x="0" y="0"/>
          <a:chExt cx="0" cy="0"/>
        </a:xfrm>
      </p:grpSpPr>
      <p:sp>
        <p:nvSpPr>
          <p:cNvPr id="42" name="Google Shape;42;p22"/>
          <p:cNvSpPr txBox="1">
            <a:spLocks noGrp="1"/>
          </p:cNvSpPr>
          <p:nvPr>
            <p:ph type="body" idx="1"/>
          </p:nvPr>
        </p:nvSpPr>
        <p:spPr>
          <a:xfrm>
            <a:off x="686045" y="1295401"/>
            <a:ext cx="7768981"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Font typeface="Helvetica Neue"/>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3" name="Google Shape;43;p22"/>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44" name="Google Shape;44;p22"/>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5" name="Google Shape;45;p22" descr="RBA_Mark_CMYK_Transparent.png"/>
          <p:cNvPicPr preferRelativeResize="0"/>
          <p:nvPr/>
        </p:nvPicPr>
        <p:blipFill rotWithShape="1">
          <a:blip r:embed="rId2">
            <a:alphaModFix/>
          </a:blip>
          <a:srcRect/>
          <a:stretch/>
        </p:blipFill>
        <p:spPr>
          <a:xfrm>
            <a:off x="4985941" y="1329631"/>
            <a:ext cx="7650559" cy="7627739"/>
          </a:xfrm>
          <a:prstGeom prst="rect">
            <a:avLst/>
          </a:prstGeom>
          <a:noFill/>
          <a:ln>
            <a:noFill/>
          </a:ln>
        </p:spPr>
      </p:pic>
      <p:pic>
        <p:nvPicPr>
          <p:cNvPr id="46" name="Google Shape;46;p22" descr="EICC_Mark_CMYK_FullColorAlt.eps"/>
          <p:cNvPicPr preferRelativeResize="0"/>
          <p:nvPr/>
        </p:nvPicPr>
        <p:blipFill rotWithShape="1">
          <a:blip r:embed="rId3">
            <a:alphaModFix/>
          </a:blip>
          <a:srcRect/>
          <a:stretch/>
        </p:blipFill>
        <p:spPr>
          <a:xfrm>
            <a:off x="724125" y="317500"/>
            <a:ext cx="629354" cy="629354"/>
          </a:xfrm>
          <a:prstGeom prst="rect">
            <a:avLst/>
          </a:prstGeom>
          <a:noFill/>
          <a:ln>
            <a:noFill/>
          </a:ln>
        </p:spPr>
      </p:pic>
      <p:sp>
        <p:nvSpPr>
          <p:cNvPr id="47" name="Google Shape;47;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50"/>
        <p:cNvGrpSpPr/>
        <p:nvPr/>
      </p:nvGrpSpPr>
      <p:grpSpPr>
        <a:xfrm>
          <a:off x="0" y="0"/>
          <a:ext cx="0" cy="0"/>
          <a:chOff x="0" y="0"/>
          <a:chExt cx="0" cy="0"/>
        </a:xfrm>
      </p:grpSpPr>
      <p:sp>
        <p:nvSpPr>
          <p:cNvPr id="51" name="Google Shape;51;p23"/>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52" name="Google Shape;52;p23"/>
          <p:cNvSpPr txBox="1">
            <a:spLocks noGrp="1"/>
          </p:cNvSpPr>
          <p:nvPr>
            <p:ph type="body" idx="1"/>
          </p:nvPr>
        </p:nvSpPr>
        <p:spPr>
          <a:xfrm>
            <a:off x="686045" y="1295401"/>
            <a:ext cx="377641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3" name="Google Shape;53;p23"/>
          <p:cNvSpPr txBox="1">
            <a:spLocks noGrp="1"/>
          </p:cNvSpPr>
          <p:nvPr>
            <p:ph type="body" idx="2"/>
          </p:nvPr>
        </p:nvSpPr>
        <p:spPr>
          <a:xfrm>
            <a:off x="4676776" y="1295401"/>
            <a:ext cx="377824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4" name="Google Shape;54;p23"/>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5" name="Google Shape;55;p23" descr="EICC_Mark_CMYK_FullColorAlt.eps"/>
          <p:cNvPicPr preferRelativeResize="0"/>
          <p:nvPr/>
        </p:nvPicPr>
        <p:blipFill rotWithShape="1">
          <a:blip r:embed="rId2">
            <a:alphaModFix/>
          </a:blip>
          <a:srcRect/>
          <a:stretch/>
        </p:blipFill>
        <p:spPr>
          <a:xfrm>
            <a:off x="724125" y="317500"/>
            <a:ext cx="629354" cy="629354"/>
          </a:xfrm>
          <a:prstGeom prst="rect">
            <a:avLst/>
          </a:prstGeom>
          <a:noFill/>
          <a:ln>
            <a:noFill/>
          </a:ln>
        </p:spPr>
      </p:pic>
      <p:sp>
        <p:nvSpPr>
          <p:cNvPr id="56" name="Google Shape;56;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wo Content">
  <p:cSld name="3_Two Content">
    <p:spTree>
      <p:nvGrpSpPr>
        <p:cNvPr id="1" name="Shape 59"/>
        <p:cNvGrpSpPr/>
        <p:nvPr/>
      </p:nvGrpSpPr>
      <p:grpSpPr>
        <a:xfrm>
          <a:off x="0" y="0"/>
          <a:ext cx="0" cy="0"/>
          <a:chOff x="0" y="0"/>
          <a:chExt cx="0" cy="0"/>
        </a:xfrm>
      </p:grpSpPr>
      <p:sp>
        <p:nvSpPr>
          <p:cNvPr id="60" name="Google Shape;60;p24"/>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61" name="Google Shape;61;p24"/>
          <p:cNvSpPr txBox="1">
            <a:spLocks noGrp="1"/>
          </p:cNvSpPr>
          <p:nvPr>
            <p:ph type="body" idx="1"/>
          </p:nvPr>
        </p:nvSpPr>
        <p:spPr>
          <a:xfrm>
            <a:off x="686045" y="1295401"/>
            <a:ext cx="377641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2" name="Google Shape;62;p24"/>
          <p:cNvSpPr txBox="1">
            <a:spLocks noGrp="1"/>
          </p:cNvSpPr>
          <p:nvPr>
            <p:ph type="body" idx="2"/>
          </p:nvPr>
        </p:nvSpPr>
        <p:spPr>
          <a:xfrm>
            <a:off x="4676776" y="1295401"/>
            <a:ext cx="377824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3" name="Google Shape;63;p24"/>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4" name="Google Shape;64;p24" descr="RBA_HalfMark_CMYK_FullColor.png"/>
          <p:cNvPicPr preferRelativeResize="0"/>
          <p:nvPr/>
        </p:nvPicPr>
        <p:blipFill rotWithShape="1">
          <a:blip r:embed="rId2">
            <a:alphaModFix amt="10000"/>
          </a:blip>
          <a:srcRect/>
          <a:stretch/>
        </p:blipFill>
        <p:spPr>
          <a:xfrm>
            <a:off x="7518400" y="3548676"/>
            <a:ext cx="1816100" cy="1785705"/>
          </a:xfrm>
          <a:prstGeom prst="rect">
            <a:avLst/>
          </a:prstGeom>
          <a:noFill/>
          <a:ln>
            <a:noFill/>
          </a:ln>
        </p:spPr>
      </p:pic>
      <p:pic>
        <p:nvPicPr>
          <p:cNvPr id="65" name="Google Shape;65;p24" descr="EICC_Mark_CMYK_FullColorAlt.eps"/>
          <p:cNvPicPr preferRelativeResize="0"/>
          <p:nvPr/>
        </p:nvPicPr>
        <p:blipFill rotWithShape="1">
          <a:blip r:embed="rId3">
            <a:alphaModFix/>
          </a:blip>
          <a:srcRect/>
          <a:stretch/>
        </p:blipFill>
        <p:spPr>
          <a:xfrm>
            <a:off x="724125" y="317500"/>
            <a:ext cx="629354" cy="629354"/>
          </a:xfrm>
          <a:prstGeom prst="rect">
            <a:avLst/>
          </a:prstGeom>
          <a:noFill/>
          <a:ln>
            <a:noFill/>
          </a:ln>
        </p:spPr>
      </p:pic>
      <p:sp>
        <p:nvSpPr>
          <p:cNvPr id="66" name="Google Shape;66;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69"/>
        <p:cNvGrpSpPr/>
        <p:nvPr/>
      </p:nvGrpSpPr>
      <p:grpSpPr>
        <a:xfrm>
          <a:off x="0" y="0"/>
          <a:ext cx="0" cy="0"/>
          <a:chOff x="0" y="0"/>
          <a:chExt cx="0" cy="0"/>
        </a:xfrm>
      </p:grpSpPr>
      <p:sp>
        <p:nvSpPr>
          <p:cNvPr id="70" name="Google Shape;70;p25"/>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71" name="Google Shape;71;p25"/>
          <p:cNvSpPr txBox="1">
            <a:spLocks noGrp="1"/>
          </p:cNvSpPr>
          <p:nvPr>
            <p:ph type="body" idx="1"/>
          </p:nvPr>
        </p:nvSpPr>
        <p:spPr>
          <a:xfrm>
            <a:off x="686045" y="1295401"/>
            <a:ext cx="377641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2" name="Google Shape;72;p25"/>
          <p:cNvSpPr txBox="1">
            <a:spLocks noGrp="1"/>
          </p:cNvSpPr>
          <p:nvPr>
            <p:ph type="body" idx="2"/>
          </p:nvPr>
        </p:nvSpPr>
        <p:spPr>
          <a:xfrm>
            <a:off x="4676776" y="1295401"/>
            <a:ext cx="377824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3" name="Google Shape;73;p25"/>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4" name="Google Shape;74;p25" descr="RBA_Mark_CMYK_Transparent.png"/>
          <p:cNvPicPr preferRelativeResize="0"/>
          <p:nvPr/>
        </p:nvPicPr>
        <p:blipFill rotWithShape="1">
          <a:blip r:embed="rId2">
            <a:alphaModFix/>
          </a:blip>
          <a:srcRect/>
          <a:stretch/>
        </p:blipFill>
        <p:spPr>
          <a:xfrm>
            <a:off x="5132685" y="1329630"/>
            <a:ext cx="8022630" cy="7627739"/>
          </a:xfrm>
          <a:prstGeom prst="rect">
            <a:avLst/>
          </a:prstGeom>
          <a:noFill/>
          <a:ln>
            <a:noFill/>
          </a:ln>
        </p:spPr>
      </p:pic>
      <p:pic>
        <p:nvPicPr>
          <p:cNvPr id="75" name="Google Shape;75;p25" descr="EICC_Mark_CMYK_FullColorAlt.eps"/>
          <p:cNvPicPr preferRelativeResize="0"/>
          <p:nvPr/>
        </p:nvPicPr>
        <p:blipFill rotWithShape="1">
          <a:blip r:embed="rId3">
            <a:alphaModFix/>
          </a:blip>
          <a:srcRect/>
          <a:stretch/>
        </p:blipFill>
        <p:spPr>
          <a:xfrm>
            <a:off x="724125" y="317500"/>
            <a:ext cx="629354" cy="629354"/>
          </a:xfrm>
          <a:prstGeom prst="rect">
            <a:avLst/>
          </a:prstGeom>
          <a:noFill/>
          <a:ln>
            <a:noFill/>
          </a:ln>
        </p:spPr>
      </p:pic>
      <p:sp>
        <p:nvSpPr>
          <p:cNvPr id="76" name="Google Shape;76;p2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9"/>
        <p:cNvGrpSpPr/>
        <p:nvPr/>
      </p:nvGrpSpPr>
      <p:grpSpPr>
        <a:xfrm>
          <a:off x="0" y="0"/>
          <a:ext cx="0" cy="0"/>
          <a:chOff x="0" y="0"/>
          <a:chExt cx="0" cy="0"/>
        </a:xfrm>
      </p:grpSpPr>
      <p:sp>
        <p:nvSpPr>
          <p:cNvPr id="80" name="Google Shape;80;g151823764e5_0_138"/>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l" rtl="0">
              <a:lnSpc>
                <a:spcPct val="100000"/>
              </a:lnSpc>
              <a:spcBef>
                <a:spcPts val="0"/>
              </a:spcBef>
              <a:spcAft>
                <a:spcPts val="0"/>
              </a:spcAft>
              <a:buSzPts val="27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1" name="Google Shape;81;g151823764e5_0_13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2" name="Google Shape;82;g151823764e5_0_13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3" name="Google Shape;83;g151823764e5_0_13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SzPts val="900"/>
              <a:buNone/>
              <a:defRPr/>
            </a:lvl1pPr>
            <a:lvl2pPr marL="0" marR="0" lvl="1" indent="0" algn="r" rtl="0">
              <a:lnSpc>
                <a:spcPct val="100000"/>
              </a:lnSpc>
              <a:spcBef>
                <a:spcPts val="0"/>
              </a:spcBef>
              <a:spcAft>
                <a:spcPts val="0"/>
              </a:spcAft>
              <a:buSzPts val="900"/>
              <a:buNone/>
              <a:defRPr/>
            </a:lvl2pPr>
            <a:lvl3pPr marL="0" marR="0" lvl="2" indent="0" algn="r" rtl="0">
              <a:lnSpc>
                <a:spcPct val="100000"/>
              </a:lnSpc>
              <a:spcBef>
                <a:spcPts val="0"/>
              </a:spcBef>
              <a:spcAft>
                <a:spcPts val="0"/>
              </a:spcAft>
              <a:buSzPts val="900"/>
              <a:buNone/>
              <a:defRPr/>
            </a:lvl3pPr>
            <a:lvl4pPr marL="0" marR="0" lvl="3" indent="0" algn="r" rtl="0">
              <a:lnSpc>
                <a:spcPct val="100000"/>
              </a:lnSpc>
              <a:spcBef>
                <a:spcPts val="0"/>
              </a:spcBef>
              <a:spcAft>
                <a:spcPts val="0"/>
              </a:spcAft>
              <a:buSzPts val="900"/>
              <a:buNone/>
              <a:defRPr/>
            </a:lvl4pPr>
            <a:lvl5pPr marL="0" marR="0" lvl="4" indent="0" algn="r" rtl="0">
              <a:lnSpc>
                <a:spcPct val="100000"/>
              </a:lnSpc>
              <a:spcBef>
                <a:spcPts val="0"/>
              </a:spcBef>
              <a:spcAft>
                <a:spcPts val="0"/>
              </a:spcAft>
              <a:buSzPts val="900"/>
              <a:buNone/>
              <a:defRPr/>
            </a:lvl5pPr>
            <a:lvl6pPr marL="0" marR="0" lvl="5" indent="0" algn="r" rtl="0">
              <a:lnSpc>
                <a:spcPct val="100000"/>
              </a:lnSpc>
              <a:spcBef>
                <a:spcPts val="0"/>
              </a:spcBef>
              <a:spcAft>
                <a:spcPts val="0"/>
              </a:spcAft>
              <a:buSzPts val="900"/>
              <a:buNone/>
              <a:defRPr/>
            </a:lvl6pPr>
            <a:lvl7pPr marL="0" marR="0" lvl="6" indent="0" algn="r" rtl="0">
              <a:lnSpc>
                <a:spcPct val="100000"/>
              </a:lnSpc>
              <a:spcBef>
                <a:spcPts val="0"/>
              </a:spcBef>
              <a:spcAft>
                <a:spcPts val="0"/>
              </a:spcAft>
              <a:buSzPts val="900"/>
              <a:buNone/>
              <a:defRPr/>
            </a:lvl7pPr>
            <a:lvl8pPr marL="0" marR="0" lvl="7" indent="0" algn="r" rtl="0">
              <a:lnSpc>
                <a:spcPct val="100000"/>
              </a:lnSpc>
              <a:spcBef>
                <a:spcPts val="0"/>
              </a:spcBef>
              <a:spcAft>
                <a:spcPts val="0"/>
              </a:spcAft>
              <a:buSzPts val="900"/>
              <a:buNone/>
              <a:defRPr/>
            </a:lvl8pPr>
            <a:lvl9pPr marL="0" marR="0" lvl="8" indent="0" algn="r" rtl="0">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lt1"/>
              </a:buClr>
              <a:buSzPts val="2700"/>
              <a:buFont typeface="Helvetica Neue"/>
              <a:buNone/>
              <a:defRPr sz="2700" b="0" i="0" u="none" strike="noStrike" cap="none">
                <a:solidFill>
                  <a:schemeClr val="lt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8"/>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chemeClr val="dk1"/>
              </a:buClr>
              <a:buSzPts val="1800"/>
              <a:buFont typeface="Helvetica Neue"/>
              <a:buNone/>
              <a:defRPr sz="1800" b="0" i="0" u="none" strike="noStrike" cap="none">
                <a:solidFill>
                  <a:schemeClr val="dk1"/>
                </a:solidFill>
                <a:latin typeface="Helvetica Neue"/>
                <a:ea typeface="Helvetica Neue"/>
                <a:cs typeface="Helvetica Neue"/>
                <a:sym typeface="Helvetica Neue"/>
              </a:defRPr>
            </a:lvl1pPr>
            <a:lvl2pPr marL="914400" marR="0" lvl="1" indent="-314325" algn="l" rtl="0">
              <a:lnSpc>
                <a:spcPct val="100000"/>
              </a:lnSpc>
              <a:spcBef>
                <a:spcPts val="270"/>
              </a:spcBef>
              <a:spcAft>
                <a:spcPts val="0"/>
              </a:spcAft>
              <a:buClr>
                <a:srgbClr val="4764AE"/>
              </a:buClr>
              <a:buSzPts val="1350"/>
              <a:buFont typeface="Arial"/>
              <a:buChar char="•"/>
              <a:defRPr sz="1350" b="0" i="0" u="none" strike="noStrike" cap="none">
                <a:solidFill>
                  <a:schemeClr val="dk1"/>
                </a:solidFill>
                <a:latin typeface="Helvetica Neue"/>
                <a:ea typeface="Helvetica Neue"/>
                <a:cs typeface="Helvetica Neue"/>
                <a:sym typeface="Helvetica Neue"/>
              </a:defRPr>
            </a:lvl2pPr>
            <a:lvl3pPr marL="1371600" marR="0" lvl="2" indent="-295275" algn="l" rtl="0">
              <a:lnSpc>
                <a:spcPct val="100000"/>
              </a:lnSpc>
              <a:spcBef>
                <a:spcPts val="210"/>
              </a:spcBef>
              <a:spcAft>
                <a:spcPts val="0"/>
              </a:spcAft>
              <a:buClr>
                <a:srgbClr val="4764AE"/>
              </a:buClr>
              <a:buSzPts val="1050"/>
              <a:buFont typeface="Arial"/>
              <a:buChar char="•"/>
              <a:defRPr sz="1050" b="0" i="0" u="none" strike="noStrike" cap="none">
                <a:solidFill>
                  <a:schemeClr val="dk1"/>
                </a:solidFill>
                <a:latin typeface="Helvetica Neue"/>
                <a:ea typeface="Helvetica Neue"/>
                <a:cs typeface="Helvetica Neue"/>
                <a:sym typeface="Helvetica Neue"/>
              </a:defRPr>
            </a:lvl3pPr>
            <a:lvl4pPr marL="1828800" marR="0" lvl="3" indent="-285750" algn="l" rtl="0">
              <a:lnSpc>
                <a:spcPct val="100000"/>
              </a:lnSpc>
              <a:spcBef>
                <a:spcPts val="180"/>
              </a:spcBef>
              <a:spcAft>
                <a:spcPts val="0"/>
              </a:spcAft>
              <a:buClr>
                <a:srgbClr val="4764AE"/>
              </a:buClr>
              <a:buSzPts val="900"/>
              <a:buFont typeface="Arial"/>
              <a:buChar char="•"/>
              <a:defRPr sz="900" b="0" i="0" u="none" strike="noStrike" cap="none">
                <a:solidFill>
                  <a:schemeClr val="dk1"/>
                </a:solidFill>
                <a:latin typeface="Helvetica Neue"/>
                <a:ea typeface="Helvetica Neue"/>
                <a:cs typeface="Helvetica Neue"/>
                <a:sym typeface="Helvetica Neue"/>
              </a:defRPr>
            </a:lvl4pPr>
            <a:lvl5pPr marL="2286000" marR="0" lvl="4" indent="-276225" algn="l" rtl="0">
              <a:lnSpc>
                <a:spcPct val="100000"/>
              </a:lnSpc>
              <a:spcBef>
                <a:spcPts val="150"/>
              </a:spcBef>
              <a:spcAft>
                <a:spcPts val="0"/>
              </a:spcAft>
              <a:buClr>
                <a:srgbClr val="4764AE"/>
              </a:buClr>
              <a:buSzPts val="750"/>
              <a:buFont typeface="Arial"/>
              <a:buChar char="•"/>
              <a:defRPr sz="750" b="0" i="0" u="none" strike="noStrike" cap="none">
                <a:solidFill>
                  <a:schemeClr val="dk1"/>
                </a:solidFill>
                <a:latin typeface="Helvetica Neue"/>
                <a:ea typeface="Helvetica Neue"/>
                <a:cs typeface="Helvetica Neue"/>
                <a:sym typeface="Helvetica Neue"/>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0" y="2354317"/>
            <a:ext cx="9049871" cy="117650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accent3"/>
              </a:buClr>
              <a:buSzPts val="3600"/>
              <a:buFont typeface="Helvetica Neue"/>
              <a:buNone/>
            </a:pPr>
            <a:r>
              <a:rPr lang="en-US">
                <a:solidFill>
                  <a:srgbClr val="FFFF00"/>
                </a:solidFill>
                <a:latin typeface="Arial"/>
                <a:ea typeface="Arial"/>
                <a:cs typeface="Arial"/>
                <a:sym typeface="Arial"/>
              </a:rPr>
              <a:t>Factory</a:t>
            </a:r>
            <a:r>
              <a:rPr lang="en-US">
                <a:latin typeface="Arial"/>
                <a:ea typeface="Arial"/>
                <a:cs typeface="Arial"/>
                <a:sym typeface="Arial"/>
              </a:rPr>
              <a:t> Quick Guide:</a:t>
            </a:r>
            <a:br>
              <a:rPr lang="en-US">
                <a:latin typeface="Arial"/>
                <a:ea typeface="Arial"/>
                <a:cs typeface="Arial"/>
                <a:sym typeface="Arial"/>
              </a:rPr>
            </a:br>
            <a:r>
              <a:rPr lang="en-US">
                <a:latin typeface="Arial"/>
                <a:ea typeface="Arial"/>
                <a:cs typeface="Arial"/>
                <a:sym typeface="Arial"/>
              </a:rPr>
              <a:t> </a:t>
            </a:r>
            <a:br>
              <a:rPr lang="en-US">
                <a:latin typeface="Arial"/>
                <a:ea typeface="Arial"/>
                <a:cs typeface="Arial"/>
                <a:sym typeface="Arial"/>
              </a:rPr>
            </a:br>
            <a:r>
              <a:rPr lang="en-US">
                <a:latin typeface="Arial"/>
                <a:ea typeface="Arial"/>
                <a:cs typeface="Arial"/>
                <a:sym typeface="Arial"/>
              </a:rPr>
              <a:t>Backend Login</a:t>
            </a:r>
            <a:endParaRPr>
              <a:latin typeface="Arial"/>
              <a:ea typeface="Arial"/>
              <a:cs typeface="Arial"/>
              <a:sym typeface="Arial"/>
            </a:endParaRPr>
          </a:p>
          <a:p>
            <a:pPr marL="0" lvl="0" indent="0" algn="ctr" rtl="0">
              <a:lnSpc>
                <a:spcPct val="100000"/>
              </a:lnSpc>
              <a:spcBef>
                <a:spcPts val="0"/>
              </a:spcBef>
              <a:spcAft>
                <a:spcPts val="0"/>
              </a:spcAft>
              <a:buClr>
                <a:schemeClr val="accent3"/>
              </a:buClr>
              <a:buSzPts val="3600"/>
              <a:buFont typeface="Helvetica Neue"/>
              <a:buNone/>
            </a:pPr>
            <a:r>
              <a:rPr lang="en-US">
                <a:latin typeface="Arial"/>
                <a:ea typeface="Arial"/>
                <a:cs typeface="Arial"/>
                <a:sym typeface="Arial"/>
              </a:rPr>
              <a:t>&amp; Key Features Introduction</a:t>
            </a:r>
            <a:endParaRPr sz="3600">
              <a:latin typeface="Arial"/>
              <a:ea typeface="Arial"/>
              <a:cs typeface="Arial"/>
              <a:sym typeface="Arial"/>
            </a:endParaRPr>
          </a:p>
        </p:txBody>
      </p:sp>
      <p:pic>
        <p:nvPicPr>
          <p:cNvPr id="3" name="Picture 2" descr="Graphical user interface, text, application&#10;&#10;Description automatically generated">
            <a:extLst>
              <a:ext uri="{FF2B5EF4-FFF2-40B4-BE49-F238E27FC236}">
                <a16:creationId xmlns:a16="http://schemas.microsoft.com/office/drawing/2014/main" id="{652DDB2E-60D1-CA35-93ED-2BBA2F9E6895}"/>
              </a:ext>
            </a:extLst>
          </p:cNvPr>
          <p:cNvPicPr>
            <a:picLocks noChangeAspect="1"/>
          </p:cNvPicPr>
          <p:nvPr/>
        </p:nvPicPr>
        <p:blipFill>
          <a:blip r:embed="rId3"/>
          <a:stretch>
            <a:fillRect/>
          </a:stretch>
        </p:blipFill>
        <p:spPr>
          <a:xfrm>
            <a:off x="687059" y="279075"/>
            <a:ext cx="3560627" cy="7974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151823764e5_0_57"/>
          <p:cNvSpPr txBox="1"/>
          <p:nvPr/>
        </p:nvSpPr>
        <p:spPr>
          <a:xfrm>
            <a:off x="246647" y="150211"/>
            <a:ext cx="8437200" cy="6831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217" name="Google Shape;217;g151823764e5_0_57"/>
          <p:cNvSpPr txBox="1"/>
          <p:nvPr/>
        </p:nvSpPr>
        <p:spPr>
          <a:xfrm>
            <a:off x="0" y="19131"/>
            <a:ext cx="9144000" cy="72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endParaRPr sz="1600" b="0" i="0" u="none" strike="noStrike" cap="none">
              <a:solidFill>
                <a:srgbClr val="002060"/>
              </a:solidFill>
              <a:latin typeface="Arial"/>
              <a:ea typeface="Arial"/>
              <a:cs typeface="Arial"/>
              <a:sym typeface="Arial"/>
            </a:endParaRPr>
          </a:p>
        </p:txBody>
      </p:sp>
      <p:sp>
        <p:nvSpPr>
          <p:cNvPr id="218" name="Google Shape;218;g151823764e5_0_57"/>
          <p:cNvSpPr/>
          <p:nvPr/>
        </p:nvSpPr>
        <p:spPr>
          <a:xfrm>
            <a:off x="0" y="0"/>
            <a:ext cx="9144000" cy="370200"/>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9" name="Google Shape;219;g151823764e5_0_57"/>
          <p:cNvSpPr txBox="1"/>
          <p:nvPr/>
        </p:nvSpPr>
        <p:spPr>
          <a:xfrm>
            <a:off x="0" y="1"/>
            <a:ext cx="9144000" cy="54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r>
              <a:rPr lang="en-US" sz="1600" b="1" i="0" u="none" strike="noStrike" cap="none" dirty="0">
                <a:solidFill>
                  <a:schemeClr val="lt1"/>
                </a:solidFill>
              </a:rPr>
              <a:t>Description of </a:t>
            </a:r>
            <a:r>
              <a:rPr lang="en-US" sz="1600" b="1" dirty="0">
                <a:solidFill>
                  <a:schemeClr val="lt1"/>
                </a:solidFill>
              </a:rPr>
              <a:t>Terms</a:t>
            </a:r>
            <a:endParaRPr dirty="0"/>
          </a:p>
        </p:txBody>
      </p:sp>
      <p:sp>
        <p:nvSpPr>
          <p:cNvPr id="220" name="Google Shape;220;g151823764e5_0_57"/>
          <p:cNvSpPr/>
          <p:nvPr/>
        </p:nvSpPr>
        <p:spPr>
          <a:xfrm>
            <a:off x="1057854" y="2771006"/>
            <a:ext cx="6922200" cy="2372493"/>
          </a:xfrm>
          <a:prstGeom prst="rect">
            <a:avLst/>
          </a:prstGeom>
          <a:solidFill>
            <a:srgbClr val="FFFF00"/>
          </a:solidFill>
          <a:ln>
            <a:noFill/>
          </a:ln>
        </p:spPr>
        <p:txBody>
          <a:bodyPr spcFirstLastPara="1" wrap="square" lIns="91425" tIns="91425" rIns="91425" bIns="91425" anchor="b" anchorCtr="0">
            <a:noAutofit/>
          </a:bodyPr>
          <a:lstStyle/>
          <a:p>
            <a:pPr marL="0" marR="0" lvl="0" indent="0" algn="l" rtl="0">
              <a:lnSpc>
                <a:spcPct val="100000"/>
              </a:lnSpc>
              <a:spcBef>
                <a:spcPts val="320"/>
              </a:spcBef>
              <a:spcAft>
                <a:spcPts val="0"/>
              </a:spcAft>
              <a:buClr>
                <a:srgbClr val="000000"/>
              </a:buClr>
              <a:buSzPts val="1200"/>
              <a:buFont typeface="Arial"/>
              <a:buNone/>
            </a:pPr>
            <a:r>
              <a:rPr lang="en-US" sz="1200" b="1" i="0" u="none" strike="noStrike" cap="none" dirty="0">
                <a:solidFill>
                  <a:srgbClr val="FF0000"/>
                </a:solidFill>
              </a:rPr>
              <a:t>Total Records: </a:t>
            </a:r>
            <a:r>
              <a:rPr lang="en-US" sz="1200" i="0" u="none" strike="noStrike" cap="none" dirty="0">
                <a:solidFill>
                  <a:srgbClr val="FF0000"/>
                </a:solidFill>
              </a:rPr>
              <a:t>Total amount of feedback </a:t>
            </a:r>
            <a:r>
              <a:rPr lang="en-US" sz="1200" dirty="0">
                <a:solidFill>
                  <a:srgbClr val="FF0000"/>
                </a:solidFill>
              </a:rPr>
              <a:t>that was </a:t>
            </a:r>
            <a:r>
              <a:rPr lang="en-US" sz="1200" i="0" u="none" strike="noStrike" cap="none" dirty="0">
                <a:solidFill>
                  <a:srgbClr val="FF0000"/>
                </a:solidFill>
              </a:rPr>
              <a:t>submitted within a period of time</a:t>
            </a:r>
            <a:endParaRPr dirty="0"/>
          </a:p>
          <a:p>
            <a:pPr marL="0" marR="0" lvl="0" indent="0" algn="l" rtl="0">
              <a:lnSpc>
                <a:spcPct val="100000"/>
              </a:lnSpc>
              <a:spcBef>
                <a:spcPts val="320"/>
              </a:spcBef>
              <a:spcAft>
                <a:spcPts val="0"/>
              </a:spcAft>
              <a:buClr>
                <a:srgbClr val="000000"/>
              </a:buClr>
              <a:buSzPts val="1200"/>
              <a:buFont typeface="Arial"/>
              <a:buNone/>
            </a:pPr>
            <a:endParaRPr sz="1200" b="1" i="0" u="none" strike="noStrike" cap="none" dirty="0">
              <a:solidFill>
                <a:srgbClr val="FF0000"/>
              </a:solidFill>
            </a:endParaRPr>
          </a:p>
          <a:p>
            <a:pPr marL="171450" marR="0" lvl="8" indent="-171450" algn="l" rtl="0">
              <a:lnSpc>
                <a:spcPct val="100000"/>
              </a:lnSpc>
              <a:spcBef>
                <a:spcPts val="320"/>
              </a:spcBef>
              <a:spcAft>
                <a:spcPts val="0"/>
              </a:spcAft>
              <a:buClr>
                <a:srgbClr val="000000"/>
              </a:buClr>
              <a:buSzPts val="1200"/>
              <a:buFont typeface="Arial"/>
              <a:buChar char="•"/>
            </a:pPr>
            <a:r>
              <a:rPr lang="en-US" sz="1200" b="1" i="0" u="none" strike="noStrike" cap="none" dirty="0">
                <a:solidFill>
                  <a:srgbClr val="FF0000"/>
                </a:solidFill>
              </a:rPr>
              <a:t>Ordinary (Standard): </a:t>
            </a:r>
            <a:r>
              <a:rPr lang="en-US" sz="1200" i="0" u="none" strike="noStrike" cap="none" dirty="0">
                <a:solidFill>
                  <a:srgbClr val="FF0000"/>
                </a:solidFill>
              </a:rPr>
              <a:t>Low urgency feedback that require response within </a:t>
            </a:r>
            <a:r>
              <a:rPr lang="en-US" sz="1200" b="1" i="0" u="none" strike="noStrike" cap="none" dirty="0">
                <a:solidFill>
                  <a:srgbClr val="FF0000"/>
                </a:solidFill>
              </a:rPr>
              <a:t>72</a:t>
            </a:r>
            <a:r>
              <a:rPr lang="en-US" sz="1200" i="0" u="none" strike="noStrike" cap="none" dirty="0">
                <a:solidFill>
                  <a:srgbClr val="FF0000"/>
                </a:solidFill>
              </a:rPr>
              <a:t> </a:t>
            </a:r>
            <a:r>
              <a:rPr lang="en-US" sz="1200" b="1" i="0" u="none" strike="noStrike" cap="none" dirty="0">
                <a:solidFill>
                  <a:srgbClr val="FF0000"/>
                </a:solidFill>
              </a:rPr>
              <a:t>hours</a:t>
            </a:r>
            <a:endParaRPr b="1" dirty="0"/>
          </a:p>
          <a:p>
            <a:pPr marL="171450" marR="0" lvl="8" indent="-171450" algn="l" rtl="0">
              <a:lnSpc>
                <a:spcPct val="100000"/>
              </a:lnSpc>
              <a:spcBef>
                <a:spcPts val="320"/>
              </a:spcBef>
              <a:spcAft>
                <a:spcPts val="0"/>
              </a:spcAft>
              <a:buClr>
                <a:srgbClr val="000000"/>
              </a:buClr>
              <a:buSzPts val="1200"/>
              <a:buFont typeface="Arial"/>
              <a:buChar char="•"/>
            </a:pPr>
            <a:r>
              <a:rPr lang="en-US" sz="1200" b="1" i="0" u="none" strike="noStrike" cap="none" dirty="0">
                <a:solidFill>
                  <a:srgbClr val="FF0000"/>
                </a:solidFill>
              </a:rPr>
              <a:t>High (Urgent): </a:t>
            </a:r>
            <a:r>
              <a:rPr lang="en-US" sz="1200" i="0" u="none" strike="noStrike" cap="none" dirty="0">
                <a:solidFill>
                  <a:srgbClr val="FF0000"/>
                </a:solidFill>
              </a:rPr>
              <a:t>High urgency feedback that require response within </a:t>
            </a:r>
            <a:r>
              <a:rPr lang="en-US" sz="1200" b="1" i="0" u="none" strike="noStrike" cap="none" dirty="0">
                <a:solidFill>
                  <a:srgbClr val="FF0000"/>
                </a:solidFill>
              </a:rPr>
              <a:t>48</a:t>
            </a:r>
            <a:r>
              <a:rPr lang="en-US" sz="1200" i="0" u="none" strike="noStrike" cap="none" dirty="0">
                <a:solidFill>
                  <a:srgbClr val="FF0000"/>
                </a:solidFill>
              </a:rPr>
              <a:t> </a:t>
            </a:r>
            <a:r>
              <a:rPr lang="en-US" sz="1200" b="1" i="0" u="none" strike="noStrike" cap="none" dirty="0">
                <a:solidFill>
                  <a:srgbClr val="FF0000"/>
                </a:solidFill>
              </a:rPr>
              <a:t>hours</a:t>
            </a:r>
            <a:r>
              <a:rPr lang="en-US" sz="1200" i="0" u="none" strike="noStrike" cap="none" dirty="0">
                <a:solidFill>
                  <a:srgbClr val="FF0000"/>
                </a:solidFill>
              </a:rPr>
              <a:t> </a:t>
            </a:r>
            <a:endParaRPr lang="en-US" dirty="0"/>
          </a:p>
          <a:p>
            <a:pPr marL="171450" marR="0" lvl="8" indent="-171450" algn="l" rtl="0">
              <a:lnSpc>
                <a:spcPct val="100000"/>
              </a:lnSpc>
              <a:spcBef>
                <a:spcPts val="320"/>
              </a:spcBef>
              <a:spcAft>
                <a:spcPts val="0"/>
              </a:spcAft>
              <a:buClr>
                <a:srgbClr val="000000"/>
              </a:buClr>
              <a:buSzPts val="1200"/>
              <a:buFont typeface="Arial"/>
              <a:buChar char="•"/>
            </a:pPr>
            <a:r>
              <a:rPr lang="en-US" sz="1200" b="1" i="0" u="none" strike="noStrike" cap="none" dirty="0">
                <a:solidFill>
                  <a:srgbClr val="FF0000"/>
                </a:solidFill>
              </a:rPr>
              <a:t>Top (Critical): </a:t>
            </a:r>
            <a:r>
              <a:rPr lang="en-US" sz="1200" i="0" u="none" strike="noStrike" cap="none" dirty="0">
                <a:solidFill>
                  <a:srgbClr val="FF0000"/>
                </a:solidFill>
              </a:rPr>
              <a:t>Very high urgency feedback that require </a:t>
            </a:r>
            <a:r>
              <a:rPr lang="en-US" sz="1200" dirty="0">
                <a:solidFill>
                  <a:srgbClr val="FF0000"/>
                </a:solidFill>
              </a:rPr>
              <a:t>response within </a:t>
            </a:r>
            <a:r>
              <a:rPr lang="en-US" sz="1200" b="1" i="0" u="none" strike="noStrike" cap="none" dirty="0">
                <a:solidFill>
                  <a:srgbClr val="FF0000"/>
                </a:solidFill>
              </a:rPr>
              <a:t>24</a:t>
            </a:r>
            <a:r>
              <a:rPr lang="en-US" sz="1200" i="0" u="none" strike="noStrike" cap="none" dirty="0">
                <a:solidFill>
                  <a:srgbClr val="FF0000"/>
                </a:solidFill>
              </a:rPr>
              <a:t> </a:t>
            </a:r>
            <a:r>
              <a:rPr lang="en-US" sz="1200" b="1" i="0" u="none" strike="noStrike" cap="none" dirty="0">
                <a:solidFill>
                  <a:srgbClr val="FF0000"/>
                </a:solidFill>
              </a:rPr>
              <a:t>hours</a:t>
            </a:r>
            <a:endParaRPr lang="en-US" b="1" dirty="0"/>
          </a:p>
          <a:p>
            <a:pPr marL="171450" marR="0" lvl="8" indent="-95250" algn="l" rtl="0">
              <a:lnSpc>
                <a:spcPct val="100000"/>
              </a:lnSpc>
              <a:spcBef>
                <a:spcPts val="320"/>
              </a:spcBef>
              <a:spcAft>
                <a:spcPts val="0"/>
              </a:spcAft>
              <a:buClr>
                <a:srgbClr val="000000"/>
              </a:buClr>
              <a:buSzPts val="1200"/>
              <a:buFont typeface="Arial"/>
              <a:buNone/>
            </a:pPr>
            <a:endParaRPr sz="1200" i="0" u="none" strike="noStrike" cap="none" dirty="0">
              <a:solidFill>
                <a:srgbClr val="FF0000"/>
              </a:solidFill>
            </a:endParaRPr>
          </a:p>
          <a:p>
            <a:pPr marL="171450" marR="0" lvl="0" indent="-171450" algn="l" rtl="0">
              <a:lnSpc>
                <a:spcPct val="100000"/>
              </a:lnSpc>
              <a:spcBef>
                <a:spcPts val="320"/>
              </a:spcBef>
              <a:spcAft>
                <a:spcPts val="0"/>
              </a:spcAft>
              <a:buClr>
                <a:srgbClr val="000000"/>
              </a:buClr>
              <a:buSzPts val="1200"/>
              <a:buFont typeface="Arial"/>
              <a:buChar char="•"/>
            </a:pPr>
            <a:r>
              <a:rPr lang="en-US" sz="1200" b="1" i="0" u="none" strike="noStrike" cap="none" dirty="0">
                <a:solidFill>
                  <a:srgbClr val="FF0000"/>
                </a:solidFill>
              </a:rPr>
              <a:t>In-time responded: </a:t>
            </a:r>
            <a:r>
              <a:rPr lang="en-US" sz="1200" i="0" u="none" strike="noStrike" cap="none" dirty="0">
                <a:solidFill>
                  <a:srgbClr val="FF0000"/>
                </a:solidFill>
              </a:rPr>
              <a:t>Factory has replied to feedback </a:t>
            </a:r>
            <a:r>
              <a:rPr lang="en-US" sz="1200" i="0" u="sng" strike="noStrike" cap="none" dirty="0">
                <a:solidFill>
                  <a:srgbClr val="FF0000"/>
                </a:solidFill>
              </a:rPr>
              <a:t>within</a:t>
            </a:r>
            <a:r>
              <a:rPr lang="en-US" sz="1200" i="0" u="none" strike="noStrike" cap="none" dirty="0">
                <a:solidFill>
                  <a:srgbClr val="FF0000"/>
                </a:solidFill>
              </a:rPr>
              <a:t> the response time limit </a:t>
            </a:r>
            <a:endParaRPr dirty="0"/>
          </a:p>
          <a:p>
            <a:pPr marL="171450" marR="0" lvl="0" indent="-171450" algn="l" rtl="0">
              <a:lnSpc>
                <a:spcPct val="100000"/>
              </a:lnSpc>
              <a:spcBef>
                <a:spcPts val="320"/>
              </a:spcBef>
              <a:spcAft>
                <a:spcPts val="0"/>
              </a:spcAft>
              <a:buClr>
                <a:srgbClr val="000000"/>
              </a:buClr>
              <a:buSzPts val="1200"/>
              <a:buFont typeface="Arial"/>
              <a:buChar char="•"/>
            </a:pPr>
            <a:r>
              <a:rPr lang="en-US" sz="1200" b="1" i="0" u="none" strike="noStrike" cap="none" dirty="0">
                <a:solidFill>
                  <a:srgbClr val="FF0000"/>
                </a:solidFill>
              </a:rPr>
              <a:t>Overdue responded: </a:t>
            </a:r>
            <a:r>
              <a:rPr lang="en-US" sz="1200" i="0" u="none" strike="noStrike" cap="none" dirty="0">
                <a:solidFill>
                  <a:srgbClr val="FF0000"/>
                </a:solidFill>
              </a:rPr>
              <a:t>Factory has replied to feedback </a:t>
            </a:r>
            <a:r>
              <a:rPr lang="en-US" sz="1200" i="0" u="sng" strike="noStrike" cap="none" dirty="0">
                <a:solidFill>
                  <a:srgbClr val="FF0000"/>
                </a:solidFill>
              </a:rPr>
              <a:t>outside</a:t>
            </a:r>
            <a:r>
              <a:rPr lang="en-US" sz="1200" i="0" u="none" strike="noStrike" cap="none" dirty="0">
                <a:solidFill>
                  <a:srgbClr val="FF0000"/>
                </a:solidFill>
              </a:rPr>
              <a:t> the response time limit</a:t>
            </a:r>
            <a:endParaRPr dirty="0"/>
          </a:p>
          <a:p>
            <a:pPr marL="171450" marR="0" lvl="0" indent="-171450" algn="l" rtl="0">
              <a:lnSpc>
                <a:spcPct val="100000"/>
              </a:lnSpc>
              <a:spcBef>
                <a:spcPts val="320"/>
              </a:spcBef>
              <a:spcAft>
                <a:spcPts val="0"/>
              </a:spcAft>
              <a:buClr>
                <a:srgbClr val="000000"/>
              </a:buClr>
              <a:buSzPts val="1200"/>
              <a:buFont typeface="Arial"/>
              <a:buChar char="•"/>
            </a:pPr>
            <a:r>
              <a:rPr lang="en-US" sz="1200" b="1" i="0" u="none" strike="noStrike" cap="none" dirty="0">
                <a:solidFill>
                  <a:srgbClr val="FF0000"/>
                </a:solidFill>
              </a:rPr>
              <a:t>Not responded: </a:t>
            </a:r>
            <a:r>
              <a:rPr lang="en-US" sz="1200" i="0" u="none" strike="noStrike" cap="none" dirty="0">
                <a:solidFill>
                  <a:srgbClr val="FF0000"/>
                </a:solidFill>
              </a:rPr>
              <a:t>Factory has </a:t>
            </a:r>
            <a:r>
              <a:rPr lang="en-US" sz="1200" i="0" u="sng" strike="noStrike" cap="none" dirty="0">
                <a:solidFill>
                  <a:srgbClr val="FF0000"/>
                </a:solidFill>
              </a:rPr>
              <a:t>NOT</a:t>
            </a:r>
            <a:r>
              <a:rPr lang="en-US" sz="1200" i="0" u="none" strike="noStrike" cap="none" dirty="0">
                <a:solidFill>
                  <a:srgbClr val="FF0000"/>
                </a:solidFill>
              </a:rPr>
              <a:t> replied to feedback</a:t>
            </a:r>
            <a:endParaRPr dirty="0"/>
          </a:p>
        </p:txBody>
      </p:sp>
      <p:pic>
        <p:nvPicPr>
          <p:cNvPr id="222" name="Google Shape;222;g151823764e5_0_57"/>
          <p:cNvPicPr preferRelativeResize="0"/>
          <p:nvPr/>
        </p:nvPicPr>
        <p:blipFill rotWithShape="1">
          <a:blip r:embed="rId3">
            <a:alphaModFix/>
          </a:blip>
          <a:srcRect l="21399" t="28390" r="11252" b="21564"/>
          <a:stretch/>
        </p:blipFill>
        <p:spPr>
          <a:xfrm>
            <a:off x="1057853" y="370283"/>
            <a:ext cx="6922199" cy="2400723"/>
          </a:xfrm>
          <a:prstGeom prst="rect">
            <a:avLst/>
          </a:prstGeom>
          <a:noFill/>
          <a:ln>
            <a:noFill/>
          </a:ln>
          <a:effectLst>
            <a:outerShdw blurRad="292100" dist="139700" dir="2700000" algn="tl" rotWithShape="0">
              <a:srgbClr val="333333">
                <a:alpha val="64709"/>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6"/>
          <p:cNvSpPr/>
          <p:nvPr/>
        </p:nvSpPr>
        <p:spPr>
          <a:xfrm rot="10800000" flipH="1">
            <a:off x="0" y="284247"/>
            <a:ext cx="6332413" cy="4859252"/>
          </a:xfrm>
          <a:custGeom>
            <a:avLst/>
            <a:gdLst/>
            <a:ahLst/>
            <a:cxnLst/>
            <a:rect l="l" t="t" r="r" b="b"/>
            <a:pathLst>
              <a:path w="2829" h="2320" extrusionOk="0">
                <a:moveTo>
                  <a:pt x="1718" y="0"/>
                </a:moveTo>
                <a:lnTo>
                  <a:pt x="2829" y="0"/>
                </a:lnTo>
                <a:lnTo>
                  <a:pt x="1111" y="2320"/>
                </a:lnTo>
                <a:lnTo>
                  <a:pt x="0" y="2320"/>
                </a:lnTo>
                <a:lnTo>
                  <a:pt x="1718" y="0"/>
                </a:lnTo>
                <a:close/>
              </a:path>
            </a:pathLst>
          </a:custGeom>
          <a:solidFill>
            <a:srgbClr val="35A8E0"/>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641" b="0" i="0" u="none" strike="noStrike" cap="none">
              <a:solidFill>
                <a:srgbClr val="000000"/>
              </a:solidFill>
              <a:latin typeface="Calibri"/>
              <a:ea typeface="Calibri"/>
              <a:cs typeface="Calibri"/>
              <a:sym typeface="Calibri"/>
            </a:endParaRPr>
          </a:p>
        </p:txBody>
      </p:sp>
      <p:sp>
        <p:nvSpPr>
          <p:cNvPr id="95" name="Google Shape;95;p26"/>
          <p:cNvSpPr/>
          <p:nvPr/>
        </p:nvSpPr>
        <p:spPr>
          <a:xfrm rot="10800000" flipH="1">
            <a:off x="4703123" y="2454989"/>
            <a:ext cx="4440878" cy="2688511"/>
          </a:xfrm>
          <a:custGeom>
            <a:avLst/>
            <a:gdLst/>
            <a:ahLst/>
            <a:cxnLst/>
            <a:rect l="l" t="t" r="r" b="b"/>
            <a:pathLst>
              <a:path w="1968" h="1186" extrusionOk="0">
                <a:moveTo>
                  <a:pt x="0" y="0"/>
                </a:moveTo>
                <a:lnTo>
                  <a:pt x="1110" y="0"/>
                </a:lnTo>
                <a:lnTo>
                  <a:pt x="1968" y="1186"/>
                </a:lnTo>
                <a:lnTo>
                  <a:pt x="857" y="1186"/>
                </a:lnTo>
                <a:lnTo>
                  <a:pt x="0" y="0"/>
                </a:lnTo>
                <a:close/>
              </a:path>
            </a:pathLst>
          </a:custGeom>
          <a:solidFill>
            <a:srgbClr val="4FC0EA"/>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None/>
            </a:pPr>
            <a:endParaRPr sz="641" b="0" i="0" u="none" strike="noStrike" cap="none">
              <a:solidFill>
                <a:srgbClr val="000000"/>
              </a:solidFill>
              <a:latin typeface="Calibri"/>
              <a:ea typeface="Calibri"/>
              <a:cs typeface="Calibri"/>
              <a:sym typeface="Calibri"/>
            </a:endParaRPr>
          </a:p>
        </p:txBody>
      </p:sp>
      <p:sp>
        <p:nvSpPr>
          <p:cNvPr id="96" name="Google Shape;96;p26"/>
          <p:cNvSpPr/>
          <p:nvPr/>
        </p:nvSpPr>
        <p:spPr>
          <a:xfrm>
            <a:off x="6332427" y="697100"/>
            <a:ext cx="2699400" cy="761707"/>
          </a:xfrm>
          <a:prstGeom prst="rect">
            <a:avLst/>
          </a:prstGeom>
          <a:solidFill>
            <a:srgbClr val="FFFF00"/>
          </a:solidFill>
          <a:ln>
            <a:noFill/>
          </a:ln>
        </p:spPr>
        <p:txBody>
          <a:bodyPr spcFirstLastPara="1" wrap="square" lIns="34250" tIns="17125" rIns="34250" bIns="17125" anchor="t" anchorCtr="0">
            <a:spAutoFit/>
          </a:bodyPr>
          <a:lstStyle/>
          <a:p>
            <a:pPr marL="0" marR="0" lvl="0" indent="0" algn="ctr" rtl="0">
              <a:lnSpc>
                <a:spcPct val="100000"/>
              </a:lnSpc>
              <a:spcBef>
                <a:spcPts val="0"/>
              </a:spcBef>
              <a:spcAft>
                <a:spcPts val="0"/>
              </a:spcAft>
              <a:buNone/>
            </a:pPr>
            <a:r>
              <a:rPr lang="en-US" sz="1575" i="0" u="none" strike="noStrike" cap="none" dirty="0">
                <a:solidFill>
                  <a:srgbClr val="FF0000"/>
                </a:solidFill>
              </a:rPr>
              <a:t>Use </a:t>
            </a:r>
            <a:r>
              <a:rPr lang="en-US" sz="1575" b="1" i="0" u="none" strike="noStrike" cap="none" dirty="0">
                <a:solidFill>
                  <a:srgbClr val="FF0000"/>
                </a:solidFill>
              </a:rPr>
              <a:t>PC / Laptop </a:t>
            </a:r>
            <a:r>
              <a:rPr lang="en-US" sz="1575" i="0" u="none" strike="noStrike" cap="none" dirty="0">
                <a:solidFill>
                  <a:srgbClr val="FF0000"/>
                </a:solidFill>
              </a:rPr>
              <a:t>to </a:t>
            </a:r>
            <a:r>
              <a:rPr lang="en-US" sz="1575" b="1" i="0" u="none" strike="noStrike" cap="none" dirty="0">
                <a:solidFill>
                  <a:srgbClr val="FF0000"/>
                </a:solidFill>
              </a:rPr>
              <a:t>Manage</a:t>
            </a:r>
            <a:r>
              <a:rPr lang="en-US" sz="1575" i="0" u="none" strike="noStrike" cap="none" dirty="0">
                <a:solidFill>
                  <a:srgbClr val="FF0000"/>
                </a:solidFill>
              </a:rPr>
              <a:t> &amp; </a:t>
            </a:r>
            <a:r>
              <a:rPr lang="en-US" sz="1575" b="1" i="0" u="none" strike="noStrike" cap="none" dirty="0">
                <a:solidFill>
                  <a:srgbClr val="FF0000"/>
                </a:solidFill>
              </a:rPr>
              <a:t>Re</a:t>
            </a:r>
            <a:r>
              <a:rPr lang="en-US" sz="1575" b="1" dirty="0">
                <a:solidFill>
                  <a:srgbClr val="FF0000"/>
                </a:solidFill>
              </a:rPr>
              <a:t>spond to</a:t>
            </a:r>
            <a:r>
              <a:rPr lang="en-US" sz="1575" b="1" i="0" u="none" strike="noStrike" cap="none" dirty="0">
                <a:solidFill>
                  <a:srgbClr val="FF0000"/>
                </a:solidFill>
              </a:rPr>
              <a:t> Feedback </a:t>
            </a:r>
            <a:r>
              <a:rPr lang="en-US" sz="1575" i="0" u="none" strike="noStrike" cap="none" dirty="0">
                <a:solidFill>
                  <a:srgbClr val="FF0000"/>
                </a:solidFill>
              </a:rPr>
              <a:t>via </a:t>
            </a:r>
            <a:r>
              <a:rPr lang="en-US" sz="1575" b="1" i="0" u="none" strike="noStrike" cap="none" dirty="0">
                <a:solidFill>
                  <a:srgbClr val="FF0000"/>
                </a:solidFill>
              </a:rPr>
              <a:t>Backend Website</a:t>
            </a:r>
            <a:endParaRPr sz="1575" b="1" i="0" u="none" strike="noStrike" cap="none" dirty="0">
              <a:solidFill>
                <a:srgbClr val="FF0000"/>
              </a:solidFill>
            </a:endParaRPr>
          </a:p>
        </p:txBody>
      </p:sp>
      <p:sp>
        <p:nvSpPr>
          <p:cNvPr id="97" name="Google Shape;97;p26"/>
          <p:cNvSpPr/>
          <p:nvPr/>
        </p:nvSpPr>
        <p:spPr>
          <a:xfrm>
            <a:off x="418873" y="5191032"/>
            <a:ext cx="689612" cy="1962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675" b="1" i="0" u="none" strike="noStrike" cap="none">
                <a:solidFill>
                  <a:schemeClr val="lt1"/>
                </a:solidFill>
                <a:latin typeface="Calibri"/>
                <a:ea typeface="Calibri"/>
                <a:cs typeface="Calibri"/>
                <a:sym typeface="Calibri"/>
              </a:rPr>
              <a:t>MicroBenefits</a:t>
            </a:r>
            <a:endParaRPr/>
          </a:p>
        </p:txBody>
      </p:sp>
      <p:sp>
        <p:nvSpPr>
          <p:cNvPr id="98" name="Google Shape;98;p26"/>
          <p:cNvSpPr/>
          <p:nvPr/>
        </p:nvSpPr>
        <p:spPr>
          <a:xfrm>
            <a:off x="1753403" y="650000"/>
            <a:ext cx="2112000" cy="761700"/>
          </a:xfrm>
          <a:prstGeom prst="rect">
            <a:avLst/>
          </a:prstGeom>
          <a:solidFill>
            <a:srgbClr val="FFFF00"/>
          </a:solidFill>
          <a:ln>
            <a:noFill/>
          </a:ln>
        </p:spPr>
        <p:txBody>
          <a:bodyPr spcFirstLastPara="1" wrap="square" lIns="34250" tIns="17125" rIns="34250" bIns="17125" anchor="t" anchorCtr="0">
            <a:spAutoFit/>
          </a:bodyPr>
          <a:lstStyle/>
          <a:p>
            <a:pPr marL="0" marR="0" lvl="0" indent="0" algn="ctr" rtl="0">
              <a:lnSpc>
                <a:spcPct val="100000"/>
              </a:lnSpc>
              <a:spcBef>
                <a:spcPts val="0"/>
              </a:spcBef>
              <a:spcAft>
                <a:spcPts val="0"/>
              </a:spcAft>
              <a:buNone/>
            </a:pPr>
            <a:r>
              <a:rPr lang="en-US" sz="1575" i="0" u="none" strike="noStrike" cap="none">
                <a:solidFill>
                  <a:srgbClr val="FF0000"/>
                </a:solidFill>
              </a:rPr>
              <a:t>Use </a:t>
            </a:r>
            <a:r>
              <a:rPr lang="en-US" sz="1575" b="1" i="0" u="none" strike="noStrike" cap="none">
                <a:solidFill>
                  <a:srgbClr val="FF0000"/>
                </a:solidFill>
              </a:rPr>
              <a:t>Smartphone</a:t>
            </a:r>
            <a:endParaRPr/>
          </a:p>
          <a:p>
            <a:pPr marL="0" marR="0" lvl="0" indent="0" algn="ctr" rtl="0">
              <a:lnSpc>
                <a:spcPct val="100000"/>
              </a:lnSpc>
              <a:spcBef>
                <a:spcPts val="0"/>
              </a:spcBef>
              <a:spcAft>
                <a:spcPts val="0"/>
              </a:spcAft>
              <a:buNone/>
            </a:pPr>
            <a:r>
              <a:rPr lang="en-US" sz="1575" i="0" u="none" strike="noStrike" cap="none">
                <a:solidFill>
                  <a:srgbClr val="FF0000"/>
                </a:solidFill>
              </a:rPr>
              <a:t>To </a:t>
            </a:r>
            <a:r>
              <a:rPr lang="en-US" sz="1575" b="1" i="0" u="none" strike="noStrike" cap="none">
                <a:solidFill>
                  <a:srgbClr val="FF0000"/>
                </a:solidFill>
              </a:rPr>
              <a:t>Scan QR Code</a:t>
            </a:r>
            <a:endParaRPr/>
          </a:p>
          <a:p>
            <a:pPr marL="0" marR="0" lvl="0" indent="0" algn="ctr" rtl="0">
              <a:lnSpc>
                <a:spcPct val="100000"/>
              </a:lnSpc>
              <a:spcBef>
                <a:spcPts val="0"/>
              </a:spcBef>
              <a:spcAft>
                <a:spcPts val="0"/>
              </a:spcAft>
              <a:buNone/>
            </a:pPr>
            <a:r>
              <a:rPr lang="en-US" sz="1575" i="0" u="none" strike="noStrike" cap="none">
                <a:solidFill>
                  <a:srgbClr val="FF0000"/>
                </a:solidFill>
              </a:rPr>
              <a:t>&amp; </a:t>
            </a:r>
            <a:r>
              <a:rPr lang="en-US" sz="1575" b="1" i="0" u="none" strike="noStrike" cap="none">
                <a:solidFill>
                  <a:srgbClr val="FF0000"/>
                </a:solidFill>
              </a:rPr>
              <a:t>Submit Feedback</a:t>
            </a:r>
            <a:endParaRPr sz="1575" b="1" i="0" u="none" strike="noStrike" cap="none">
              <a:solidFill>
                <a:srgbClr val="FF0000"/>
              </a:solidFill>
            </a:endParaRPr>
          </a:p>
        </p:txBody>
      </p:sp>
      <p:sp>
        <p:nvSpPr>
          <p:cNvPr id="99" name="Google Shape;99;p26"/>
          <p:cNvSpPr/>
          <p:nvPr/>
        </p:nvSpPr>
        <p:spPr>
          <a:xfrm flipH="1">
            <a:off x="586905" y="1329392"/>
            <a:ext cx="586800" cy="151500"/>
          </a:xfrm>
          <a:prstGeom prst="triangle">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675" b="0" i="0" u="none" strike="noStrike" cap="none">
              <a:solidFill>
                <a:srgbClr val="00ADEF"/>
              </a:solidFill>
              <a:latin typeface="Calibri"/>
              <a:ea typeface="Calibri"/>
              <a:cs typeface="Calibri"/>
              <a:sym typeface="Calibri"/>
            </a:endParaRPr>
          </a:p>
        </p:txBody>
      </p:sp>
      <p:sp>
        <p:nvSpPr>
          <p:cNvPr id="100" name="Google Shape;100;p26"/>
          <p:cNvSpPr txBox="1"/>
          <p:nvPr/>
        </p:nvSpPr>
        <p:spPr>
          <a:xfrm>
            <a:off x="220548" y="814925"/>
            <a:ext cx="1238100" cy="276900"/>
          </a:xfrm>
          <a:prstGeom prst="rect">
            <a:avLst/>
          </a:prstGeom>
          <a:solidFill>
            <a:srgbClr val="FF0000"/>
          </a:solidFill>
          <a:ln>
            <a:noFill/>
          </a:ln>
        </p:spPr>
        <p:txBody>
          <a:bodyPr spcFirstLastPara="1" wrap="square" lIns="34250" tIns="17125" rIns="34250" bIns="17125" anchor="t" anchorCtr="0">
            <a:spAutoFit/>
          </a:bodyPr>
          <a:lstStyle/>
          <a:p>
            <a:pPr marL="0" marR="0" lvl="0" indent="0" algn="ctr" rtl="0">
              <a:lnSpc>
                <a:spcPct val="100000"/>
              </a:lnSpc>
              <a:spcBef>
                <a:spcPts val="0"/>
              </a:spcBef>
              <a:spcAft>
                <a:spcPts val="0"/>
              </a:spcAft>
              <a:buNone/>
            </a:pPr>
            <a:r>
              <a:rPr lang="en-US" sz="1575" b="1" i="0" u="none" strike="noStrike" cap="none">
                <a:solidFill>
                  <a:srgbClr val="FFFF00"/>
                </a:solidFill>
              </a:rPr>
              <a:t>Employees</a:t>
            </a:r>
            <a:endParaRPr sz="1575" b="1" i="0" u="none" strike="noStrike" cap="none">
              <a:solidFill>
                <a:srgbClr val="FFFF00"/>
              </a:solidFill>
            </a:endParaRPr>
          </a:p>
        </p:txBody>
      </p:sp>
      <p:sp>
        <p:nvSpPr>
          <p:cNvPr id="101" name="Google Shape;101;p26"/>
          <p:cNvSpPr/>
          <p:nvPr/>
        </p:nvSpPr>
        <p:spPr>
          <a:xfrm rot="5400000" flipH="1">
            <a:off x="1277862" y="889509"/>
            <a:ext cx="656400" cy="154500"/>
          </a:xfrm>
          <a:prstGeom prst="triangle">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675" b="0" i="0" u="none" strike="noStrike" cap="none">
              <a:solidFill>
                <a:srgbClr val="00ADEF"/>
              </a:solidFill>
              <a:latin typeface="Calibri"/>
              <a:ea typeface="Calibri"/>
              <a:cs typeface="Calibri"/>
              <a:sym typeface="Calibri"/>
            </a:endParaRPr>
          </a:p>
        </p:txBody>
      </p:sp>
      <p:sp>
        <p:nvSpPr>
          <p:cNvPr id="102" name="Google Shape;102;p26"/>
          <p:cNvSpPr txBox="1"/>
          <p:nvPr/>
        </p:nvSpPr>
        <p:spPr>
          <a:xfrm>
            <a:off x="4462474" y="944700"/>
            <a:ext cx="1616700" cy="276900"/>
          </a:xfrm>
          <a:prstGeom prst="rect">
            <a:avLst/>
          </a:prstGeom>
          <a:solidFill>
            <a:srgbClr val="FF0000"/>
          </a:solidFill>
          <a:ln>
            <a:noFill/>
          </a:ln>
        </p:spPr>
        <p:txBody>
          <a:bodyPr spcFirstLastPara="1" wrap="square" lIns="34250" tIns="17125" rIns="34250" bIns="17125" anchor="t" anchorCtr="0">
            <a:spAutoFit/>
          </a:bodyPr>
          <a:lstStyle/>
          <a:p>
            <a:pPr marL="0" marR="0" lvl="0" indent="0" algn="ctr" rtl="0">
              <a:lnSpc>
                <a:spcPct val="100000"/>
              </a:lnSpc>
              <a:spcBef>
                <a:spcPts val="0"/>
              </a:spcBef>
              <a:spcAft>
                <a:spcPts val="0"/>
              </a:spcAft>
              <a:buNone/>
            </a:pPr>
            <a:r>
              <a:rPr lang="en-US" sz="1575" b="1" i="0" u="none" strike="noStrike" cap="none">
                <a:solidFill>
                  <a:srgbClr val="FFFF00"/>
                </a:solidFill>
              </a:rPr>
              <a:t>Factory Admin</a:t>
            </a:r>
            <a:endParaRPr sz="1575" b="1" i="0" u="none" strike="noStrike" cap="none">
              <a:solidFill>
                <a:srgbClr val="FFFF00"/>
              </a:solidFill>
            </a:endParaRPr>
          </a:p>
        </p:txBody>
      </p:sp>
      <p:pic>
        <p:nvPicPr>
          <p:cNvPr id="103" name="Google Shape;103;p26"/>
          <p:cNvPicPr preferRelativeResize="0"/>
          <p:nvPr/>
        </p:nvPicPr>
        <p:blipFill rotWithShape="1">
          <a:blip r:embed="rId3">
            <a:alphaModFix/>
          </a:blip>
          <a:srcRect t="3184"/>
          <a:stretch/>
        </p:blipFill>
        <p:spPr>
          <a:xfrm>
            <a:off x="720605" y="1718443"/>
            <a:ext cx="1556206" cy="2962030"/>
          </a:xfrm>
          <a:prstGeom prst="rect">
            <a:avLst/>
          </a:prstGeom>
          <a:noFill/>
          <a:ln>
            <a:noFill/>
          </a:ln>
        </p:spPr>
      </p:pic>
      <p:sp>
        <p:nvSpPr>
          <p:cNvPr id="104" name="Google Shape;104;p26"/>
          <p:cNvSpPr/>
          <p:nvPr/>
        </p:nvSpPr>
        <p:spPr>
          <a:xfrm flipH="1">
            <a:off x="4918669" y="1419627"/>
            <a:ext cx="704400" cy="158400"/>
          </a:xfrm>
          <a:prstGeom prst="triangle">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675" b="0" i="0" u="none" strike="noStrike" cap="none">
              <a:solidFill>
                <a:srgbClr val="00ADEF"/>
              </a:solidFill>
              <a:latin typeface="Calibri"/>
              <a:ea typeface="Calibri"/>
              <a:cs typeface="Calibri"/>
              <a:sym typeface="Calibri"/>
            </a:endParaRPr>
          </a:p>
        </p:txBody>
      </p:sp>
      <p:sp>
        <p:nvSpPr>
          <p:cNvPr id="105" name="Google Shape;105;p26"/>
          <p:cNvSpPr/>
          <p:nvPr/>
        </p:nvSpPr>
        <p:spPr>
          <a:xfrm rot="5400000" flipH="1">
            <a:off x="5942121" y="1038197"/>
            <a:ext cx="583805" cy="149546"/>
          </a:xfrm>
          <a:prstGeom prst="triangle">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675" b="0" i="0" u="none" strike="noStrike" cap="none">
              <a:solidFill>
                <a:srgbClr val="00ADEF"/>
              </a:solidFill>
              <a:latin typeface="Calibri"/>
              <a:ea typeface="Calibri"/>
              <a:cs typeface="Calibri"/>
              <a:sym typeface="Calibri"/>
            </a:endParaRPr>
          </a:p>
        </p:txBody>
      </p:sp>
      <p:grpSp>
        <p:nvGrpSpPr>
          <p:cNvPr id="106" name="Google Shape;106;p26"/>
          <p:cNvGrpSpPr/>
          <p:nvPr/>
        </p:nvGrpSpPr>
        <p:grpSpPr>
          <a:xfrm>
            <a:off x="3545407" y="1473267"/>
            <a:ext cx="5927287" cy="4334420"/>
            <a:chOff x="2751837" y="1361341"/>
            <a:chExt cx="5437878" cy="4132348"/>
          </a:xfrm>
        </p:grpSpPr>
        <p:pic>
          <p:nvPicPr>
            <p:cNvPr id="107" name="Google Shape;107;p26" descr="C:\Users\Winnie Wei\Desktop\CPU.png"/>
            <p:cNvPicPr preferRelativeResize="0"/>
            <p:nvPr/>
          </p:nvPicPr>
          <p:blipFill rotWithShape="1">
            <a:blip r:embed="rId4">
              <a:alphaModFix/>
            </a:blip>
            <a:srcRect/>
            <a:stretch/>
          </p:blipFill>
          <p:spPr>
            <a:xfrm>
              <a:off x="2751837" y="1361341"/>
              <a:ext cx="5437878" cy="4132348"/>
            </a:xfrm>
            <a:prstGeom prst="rect">
              <a:avLst/>
            </a:prstGeom>
            <a:noFill/>
            <a:ln>
              <a:noFill/>
            </a:ln>
          </p:spPr>
        </p:pic>
        <p:pic>
          <p:nvPicPr>
            <p:cNvPr id="108" name="Google Shape;108;p26" descr="Graphical user interface, website&#10;&#10;Description automatically generated"/>
            <p:cNvPicPr preferRelativeResize="0"/>
            <p:nvPr/>
          </p:nvPicPr>
          <p:blipFill rotWithShape="1">
            <a:blip r:embed="rId5">
              <a:alphaModFix/>
            </a:blip>
            <a:srcRect/>
            <a:stretch/>
          </p:blipFill>
          <p:spPr>
            <a:xfrm>
              <a:off x="3508870" y="1640715"/>
              <a:ext cx="4097082" cy="2213249"/>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49803"/>
                </a:srgbClr>
              </a:outerShdw>
            </a:effectLst>
          </p:spPr>
        </p:pic>
      </p:grpSp>
      <p:grpSp>
        <p:nvGrpSpPr>
          <p:cNvPr id="109" name="Google Shape;109;p26"/>
          <p:cNvGrpSpPr/>
          <p:nvPr/>
        </p:nvGrpSpPr>
        <p:grpSpPr>
          <a:xfrm>
            <a:off x="586912" y="1480252"/>
            <a:ext cx="1820361" cy="3866422"/>
            <a:chOff x="586912" y="1480252"/>
            <a:chExt cx="1820361" cy="3866422"/>
          </a:xfrm>
        </p:grpSpPr>
        <p:pic>
          <p:nvPicPr>
            <p:cNvPr id="110" name="Google Shape;110;p26" descr="E:\学习地图越南语版CIQ启动海报\掌知识启动材料模版\5. 项目启动模版\越南语海报模板\手机素材\手机2\p图无版权\海报展架手机APP展示.png"/>
            <p:cNvPicPr preferRelativeResize="0"/>
            <p:nvPr/>
          </p:nvPicPr>
          <p:blipFill rotWithShape="1">
            <a:blip r:embed="rId6">
              <a:alphaModFix/>
            </a:blip>
            <a:srcRect b="-1306"/>
            <a:stretch/>
          </p:blipFill>
          <p:spPr>
            <a:xfrm>
              <a:off x="586912" y="1480252"/>
              <a:ext cx="1820361" cy="3866422"/>
            </a:xfrm>
            <a:prstGeom prst="rect">
              <a:avLst/>
            </a:prstGeom>
            <a:noFill/>
            <a:ln>
              <a:noFill/>
            </a:ln>
          </p:spPr>
        </p:pic>
        <p:pic>
          <p:nvPicPr>
            <p:cNvPr id="111" name="Google Shape;111;p26"/>
            <p:cNvPicPr preferRelativeResize="0"/>
            <p:nvPr/>
          </p:nvPicPr>
          <p:blipFill rotWithShape="1">
            <a:blip r:embed="rId7">
              <a:alphaModFix/>
            </a:blip>
            <a:srcRect t="3467" b="5985"/>
            <a:stretch/>
          </p:blipFill>
          <p:spPr>
            <a:xfrm>
              <a:off x="719525" y="1731592"/>
              <a:ext cx="1559092" cy="2948881"/>
            </a:xfrm>
            <a:prstGeom prst="rect">
              <a:avLst/>
            </a:prstGeom>
            <a:noFill/>
            <a:ln>
              <a:noFill/>
            </a:ln>
            <a:effectLst>
              <a:outerShdw blurRad="292100" dist="139700" dir="2700000" algn="tl" rotWithShape="0">
                <a:srgbClr val="333333">
                  <a:alpha val="64705"/>
                </a:srgbClr>
              </a:outerShdw>
            </a:effectLst>
          </p:spPr>
        </p:pic>
      </p:grpSp>
      <p:sp>
        <p:nvSpPr>
          <p:cNvPr id="112" name="Google Shape;112;p26"/>
          <p:cNvSpPr/>
          <p:nvPr/>
        </p:nvSpPr>
        <p:spPr>
          <a:xfrm>
            <a:off x="0" y="0"/>
            <a:ext cx="9144000" cy="682620"/>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13" name="Google Shape;113;p26"/>
          <p:cNvPicPr preferRelativeResize="0"/>
          <p:nvPr/>
        </p:nvPicPr>
        <p:blipFill rotWithShape="1">
          <a:blip r:embed="rId8">
            <a:alphaModFix/>
          </a:blip>
          <a:srcRect/>
          <a:stretch/>
        </p:blipFill>
        <p:spPr>
          <a:xfrm>
            <a:off x="288804" y="86712"/>
            <a:ext cx="596215" cy="483296"/>
          </a:xfrm>
          <a:prstGeom prst="rect">
            <a:avLst/>
          </a:prstGeom>
          <a:noFill/>
          <a:ln>
            <a:noFill/>
          </a:ln>
        </p:spPr>
      </p:pic>
      <p:sp>
        <p:nvSpPr>
          <p:cNvPr id="114" name="Google Shape;114;p26"/>
          <p:cNvSpPr txBox="1"/>
          <p:nvPr/>
        </p:nvSpPr>
        <p:spPr>
          <a:xfrm>
            <a:off x="950423" y="-101466"/>
            <a:ext cx="7505400" cy="8574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accent3"/>
              </a:buClr>
              <a:buSzPts val="3600"/>
              <a:buFont typeface="Helvetica Neue"/>
              <a:buNone/>
            </a:pPr>
            <a:r>
              <a:rPr lang="en-US" sz="3600" b="1" i="0" u="none" strike="noStrike" cap="none">
                <a:solidFill>
                  <a:schemeClr val="lt1"/>
                </a:solidFill>
              </a:rPr>
              <a:t>RBA Feedback Tool</a:t>
            </a:r>
            <a:endParaRPr sz="1400" b="1" i="0" u="none" strike="noStrike" cap="none">
              <a:solidFill>
                <a:srgbClr val="000000"/>
              </a:solidFill>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14574e6bfac_0_14"/>
          <p:cNvSpPr txBox="1">
            <a:spLocks noGrp="1"/>
          </p:cNvSpPr>
          <p:nvPr>
            <p:ph type="body" idx="1"/>
          </p:nvPr>
        </p:nvSpPr>
        <p:spPr>
          <a:xfrm>
            <a:off x="0" y="924000"/>
            <a:ext cx="6931200" cy="857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Helvetica Neue"/>
              <a:buNone/>
            </a:pPr>
            <a:endParaRPr sz="1600" dirty="0">
              <a:latin typeface="Arial"/>
              <a:ea typeface="Arial"/>
              <a:cs typeface="Arial"/>
              <a:sym typeface="Arial"/>
            </a:endParaRPr>
          </a:p>
          <a:p>
            <a:pPr marL="0" lvl="0" indent="0" algn="l" rtl="0">
              <a:lnSpc>
                <a:spcPct val="100000"/>
              </a:lnSpc>
              <a:spcBef>
                <a:spcPts val="320"/>
              </a:spcBef>
              <a:spcAft>
                <a:spcPts val="0"/>
              </a:spcAft>
              <a:buClr>
                <a:schemeClr val="dk1"/>
              </a:buClr>
              <a:buSzPts val="1600"/>
              <a:buFont typeface="Helvetica Neue"/>
              <a:buNone/>
            </a:pPr>
            <a:r>
              <a:rPr lang="en-US" sz="1600" b="1" dirty="0">
                <a:solidFill>
                  <a:srgbClr val="FF0000"/>
                </a:solidFill>
                <a:latin typeface="Arial"/>
                <a:ea typeface="Arial"/>
                <a:cs typeface="Arial"/>
                <a:sym typeface="Arial"/>
              </a:rPr>
              <a:t>Step 1.</a:t>
            </a:r>
            <a:r>
              <a:rPr lang="en-US" sz="1600" b="1" dirty="0">
                <a:latin typeface="Arial"/>
                <a:ea typeface="Arial"/>
                <a:cs typeface="Arial"/>
                <a:sym typeface="Arial"/>
              </a:rPr>
              <a:t> </a:t>
            </a:r>
            <a:r>
              <a:rPr lang="en-US" sz="1600" dirty="0">
                <a:latin typeface="Arial"/>
                <a:ea typeface="Arial"/>
                <a:cs typeface="Arial"/>
                <a:sym typeface="Arial"/>
              </a:rPr>
              <a:t>Access </a:t>
            </a:r>
            <a:r>
              <a:rPr lang="en-US" sz="1600" b="1" dirty="0">
                <a:latin typeface="Arial"/>
                <a:ea typeface="Arial"/>
                <a:cs typeface="Arial"/>
                <a:sym typeface="Arial"/>
              </a:rPr>
              <a:t>Feedback Backend </a:t>
            </a:r>
            <a:r>
              <a:rPr lang="en-US" sz="1600" dirty="0">
                <a:latin typeface="Arial"/>
                <a:ea typeface="Arial"/>
                <a:cs typeface="Arial"/>
                <a:sym typeface="Arial"/>
              </a:rPr>
              <a:t>&amp; login with your </a:t>
            </a:r>
            <a:r>
              <a:rPr lang="en-US" sz="1600" b="1" dirty="0">
                <a:latin typeface="Arial"/>
                <a:ea typeface="Arial"/>
                <a:cs typeface="Arial"/>
                <a:sym typeface="Arial"/>
              </a:rPr>
              <a:t>Login Credentials</a:t>
            </a:r>
            <a:endParaRPr sz="1600" b="1" dirty="0">
              <a:latin typeface="Arial"/>
              <a:ea typeface="Arial"/>
              <a:cs typeface="Arial"/>
              <a:sym typeface="Arial"/>
            </a:endParaRPr>
          </a:p>
          <a:p>
            <a:pPr marL="0" lvl="0" indent="0" algn="l" rtl="0">
              <a:lnSpc>
                <a:spcPct val="100000"/>
              </a:lnSpc>
              <a:spcBef>
                <a:spcPts val="320"/>
              </a:spcBef>
              <a:spcAft>
                <a:spcPts val="0"/>
              </a:spcAft>
              <a:buClr>
                <a:schemeClr val="dk1"/>
              </a:buClr>
              <a:buSzPts val="1600"/>
              <a:buFont typeface="Helvetica Neue"/>
              <a:buNone/>
            </a:pPr>
            <a:endParaRPr sz="1600" dirty="0">
              <a:latin typeface="Arial"/>
              <a:ea typeface="Arial"/>
              <a:cs typeface="Arial"/>
              <a:sym typeface="Arial"/>
            </a:endParaRPr>
          </a:p>
        </p:txBody>
      </p:sp>
      <p:sp>
        <p:nvSpPr>
          <p:cNvPr id="120" name="Google Shape;120;g14574e6bfac_0_14"/>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3"/>
              </a:buClr>
              <a:buSzPts val="3600"/>
              <a:buFont typeface="Helvetica Neue"/>
              <a:buNone/>
            </a:pPr>
            <a:r>
              <a:rPr lang="en-US" sz="3600">
                <a:solidFill>
                  <a:schemeClr val="lt1"/>
                </a:solidFill>
                <a:latin typeface="Arial"/>
                <a:ea typeface="Arial"/>
                <a:cs typeface="Arial"/>
                <a:sym typeface="Arial"/>
              </a:rPr>
              <a:t>Backend Login</a:t>
            </a:r>
            <a:endParaRPr>
              <a:latin typeface="Arial"/>
              <a:ea typeface="Arial"/>
              <a:cs typeface="Arial"/>
              <a:sym typeface="Arial"/>
            </a:endParaRPr>
          </a:p>
        </p:txBody>
      </p:sp>
      <p:sp>
        <p:nvSpPr>
          <p:cNvPr id="121" name="Google Shape;121;g14574e6bfac_0_1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3</a:t>
            </a:fld>
            <a:endParaRPr/>
          </a:p>
        </p:txBody>
      </p:sp>
      <p:sp>
        <p:nvSpPr>
          <p:cNvPr id="122" name="Google Shape;122;g14574e6bfac_0_14"/>
          <p:cNvSpPr txBox="1"/>
          <p:nvPr/>
        </p:nvSpPr>
        <p:spPr>
          <a:xfrm>
            <a:off x="4398500" y="1173625"/>
            <a:ext cx="15105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320"/>
              </a:spcBef>
              <a:spcAft>
                <a:spcPts val="0"/>
              </a:spcAft>
              <a:buClr>
                <a:schemeClr val="dk1"/>
              </a:buClr>
              <a:buSzPts val="1600"/>
              <a:buFont typeface="Helvetica Neue"/>
              <a:buNone/>
            </a:pPr>
            <a:endParaRPr sz="1000" b="1" i="0" u="none" strike="noStrike" cap="none">
              <a:solidFill>
                <a:srgbClr val="000000"/>
              </a:solidFill>
              <a:latin typeface="Helvetica Neue"/>
              <a:ea typeface="Helvetica Neue"/>
              <a:cs typeface="Helvetica Neue"/>
              <a:sym typeface="Helvetica Neue"/>
            </a:endParaRPr>
          </a:p>
        </p:txBody>
      </p:sp>
      <p:pic>
        <p:nvPicPr>
          <p:cNvPr id="123" name="Google Shape;123;g14574e6bfac_0_14" descr="Graphical user interface, website&#10;&#10;Description automatically generated"/>
          <p:cNvPicPr preferRelativeResize="0">
            <a:picLocks noGrp="1"/>
          </p:cNvPicPr>
          <p:nvPr>
            <p:ph type="body" idx="1"/>
          </p:nvPr>
        </p:nvPicPr>
        <p:blipFill rotWithShape="1">
          <a:blip r:embed="rId3">
            <a:alphaModFix/>
          </a:blip>
          <a:srcRect/>
          <a:stretch/>
        </p:blipFill>
        <p:spPr>
          <a:xfrm>
            <a:off x="103725" y="1622575"/>
            <a:ext cx="6931200" cy="3362100"/>
          </a:xfrm>
          <a:prstGeom prst="rect">
            <a:avLst/>
          </a:prstGeom>
          <a:noFill/>
          <a:ln w="9525" cap="flat" cmpd="sng">
            <a:solidFill>
              <a:schemeClr val="dk1"/>
            </a:solidFill>
            <a:prstDash val="solid"/>
            <a:round/>
            <a:headEnd type="none" w="sm" len="sm"/>
            <a:tailEnd type="none" w="sm" len="sm"/>
          </a:ln>
          <a:effectLst>
            <a:outerShdw blurRad="57150" dist="19050" dir="5400000" algn="bl" rotWithShape="0">
              <a:srgbClr val="000000">
                <a:alpha val="49803"/>
              </a:srgbClr>
            </a:outerShdw>
          </a:effectLst>
        </p:spPr>
      </p:pic>
      <p:sp>
        <p:nvSpPr>
          <p:cNvPr id="124" name="Google Shape;124;g14574e6bfac_0_14"/>
          <p:cNvSpPr/>
          <p:nvPr/>
        </p:nvSpPr>
        <p:spPr>
          <a:xfrm>
            <a:off x="5032200" y="2920762"/>
            <a:ext cx="1938900" cy="92880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5" name="Google Shape;125;g14574e6bfac_0_14" descr="Graphical user interface, text, application&#10;&#10;Description automatically generated"/>
          <p:cNvPicPr preferRelativeResize="0"/>
          <p:nvPr/>
        </p:nvPicPr>
        <p:blipFill rotWithShape="1">
          <a:blip r:embed="rId4">
            <a:alphaModFix/>
          </a:blip>
          <a:srcRect b="21887"/>
          <a:stretch/>
        </p:blipFill>
        <p:spPr>
          <a:xfrm>
            <a:off x="7092500" y="1173625"/>
            <a:ext cx="2000400" cy="3929100"/>
          </a:xfrm>
          <a:prstGeom prst="rect">
            <a:avLst/>
          </a:prstGeom>
          <a:noFill/>
          <a:ln>
            <a:noFill/>
          </a:ln>
          <a:effectLst>
            <a:outerShdw blurRad="57150" dist="19050" dir="5400000" algn="bl" rotWithShape="0">
              <a:srgbClr val="000000">
                <a:alpha val="49803"/>
              </a:srgbClr>
            </a:outerShdw>
          </a:effectLst>
        </p:spPr>
      </p:pic>
      <p:sp>
        <p:nvSpPr>
          <p:cNvPr id="126" name="Google Shape;126;g14574e6bfac_0_14"/>
          <p:cNvSpPr/>
          <p:nvPr/>
        </p:nvSpPr>
        <p:spPr>
          <a:xfrm>
            <a:off x="7282500" y="4386320"/>
            <a:ext cx="1632900" cy="664200"/>
          </a:xfrm>
          <a:prstGeom prst="roundRect">
            <a:avLst>
              <a:gd name="adj" fmla="val 0"/>
            </a:avLst>
          </a:prstGeom>
          <a:noFill/>
          <a:ln w="2857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g14574e6bfac_0_14"/>
          <p:cNvSpPr/>
          <p:nvPr/>
        </p:nvSpPr>
        <p:spPr>
          <a:xfrm>
            <a:off x="7145652" y="3751342"/>
            <a:ext cx="1839100" cy="622800"/>
          </a:xfrm>
          <a:prstGeom prst="downArrowCallout">
            <a:avLst>
              <a:gd name="adj1" fmla="val 15391"/>
              <a:gd name="adj2" fmla="val 16484"/>
              <a:gd name="adj3" fmla="val 25000"/>
              <a:gd name="adj4" fmla="val 64977"/>
            </a:avLst>
          </a:prstGeom>
          <a:solidFill>
            <a:srgbClr val="FFFF00"/>
          </a:solidFill>
          <a:ln>
            <a:noFill/>
          </a:ln>
        </p:spPr>
        <p:txBody>
          <a:bodyPr spcFirstLastPara="1" wrap="square" lIns="91425" tIns="91425" rIns="91425" bIns="91425" anchor="ctr" anchorCtr="0">
            <a:noAutofit/>
          </a:bodyPr>
          <a:lstStyle/>
          <a:p>
            <a:pPr marL="0" marR="0" lvl="0" indent="0" algn="ctr" rtl="0">
              <a:lnSpc>
                <a:spcPct val="100000"/>
              </a:lnSpc>
              <a:spcAft>
                <a:spcPts val="0"/>
              </a:spcAft>
              <a:buClr>
                <a:srgbClr val="000000"/>
              </a:buClr>
              <a:buSzPts val="1200"/>
              <a:buFont typeface="Arial"/>
              <a:buNone/>
            </a:pPr>
            <a:r>
              <a:rPr lang="en-US" sz="1200" b="1" i="0" u="none" strike="noStrike" cap="none" dirty="0">
                <a:solidFill>
                  <a:srgbClr val="FF0000"/>
                </a:solidFill>
              </a:rPr>
              <a:t>   Login Credentials</a:t>
            </a:r>
          </a:p>
          <a:p>
            <a:pPr marL="0" marR="0" lvl="0" indent="0" algn="ctr" rtl="0">
              <a:lnSpc>
                <a:spcPct val="100000"/>
              </a:lnSpc>
              <a:spcAft>
                <a:spcPts val="0"/>
              </a:spcAft>
              <a:buClr>
                <a:srgbClr val="000000"/>
              </a:buClr>
              <a:buSzPts val="1200"/>
              <a:buFont typeface="Arial"/>
              <a:buNone/>
            </a:pPr>
            <a:r>
              <a:rPr lang="en-US" sz="1200" b="1" i="0" u="none" strike="noStrike" cap="none" dirty="0">
                <a:solidFill>
                  <a:srgbClr val="FF0000"/>
                </a:solidFill>
              </a:rPr>
              <a:t>   </a:t>
            </a:r>
            <a:r>
              <a:rPr lang="en-US" sz="1200" b="1" dirty="0">
                <a:solidFill>
                  <a:srgbClr val="FF0000"/>
                </a:solidFill>
              </a:rPr>
              <a:t>are</a:t>
            </a:r>
            <a:r>
              <a:rPr lang="en-US" sz="1200" b="1" i="0" u="none" strike="noStrike" cap="none" dirty="0">
                <a:solidFill>
                  <a:srgbClr val="FF0000"/>
                </a:solidFill>
              </a:rPr>
              <a:t> emailed to you</a:t>
            </a:r>
            <a:endParaRPr sz="1400" i="0" u="none" strike="noStrike" cap="none" dirty="0">
              <a:solidFill>
                <a:srgbClr val="FF0000"/>
              </a:solidFill>
            </a:endParaRPr>
          </a:p>
        </p:txBody>
      </p:sp>
      <p:pic>
        <p:nvPicPr>
          <p:cNvPr id="128" name="Google Shape;128;g14574e6bfac_0_14"/>
          <p:cNvPicPr preferRelativeResize="0"/>
          <p:nvPr/>
        </p:nvPicPr>
        <p:blipFill rotWithShape="1">
          <a:blip r:embed="rId5">
            <a:alphaModFix/>
          </a:blip>
          <a:srcRect/>
          <a:stretch/>
        </p:blipFill>
        <p:spPr>
          <a:xfrm>
            <a:off x="7209477" y="3828856"/>
            <a:ext cx="204099" cy="2040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g14574e6bfac_1_20"/>
          <p:cNvPicPr preferRelativeResize="0"/>
          <p:nvPr/>
        </p:nvPicPr>
        <p:blipFill rotWithShape="1">
          <a:blip r:embed="rId3">
            <a:alphaModFix/>
          </a:blip>
          <a:srcRect t="9373" b="17392"/>
          <a:stretch/>
        </p:blipFill>
        <p:spPr>
          <a:xfrm>
            <a:off x="400074" y="1675292"/>
            <a:ext cx="6524001" cy="2985926"/>
          </a:xfrm>
          <a:prstGeom prst="rect">
            <a:avLst/>
          </a:prstGeom>
          <a:noFill/>
          <a:ln>
            <a:noFill/>
          </a:ln>
        </p:spPr>
      </p:pic>
      <p:sp>
        <p:nvSpPr>
          <p:cNvPr id="134" name="Google Shape;134;g14574e6bfac_1_20"/>
          <p:cNvSpPr txBox="1">
            <a:spLocks noGrp="1"/>
          </p:cNvSpPr>
          <p:nvPr>
            <p:ph type="body" idx="1"/>
          </p:nvPr>
        </p:nvSpPr>
        <p:spPr>
          <a:xfrm>
            <a:off x="0" y="878500"/>
            <a:ext cx="7132200" cy="857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Helvetica Neue"/>
              <a:buNone/>
            </a:pPr>
            <a:endParaRPr sz="1600" dirty="0">
              <a:latin typeface="Arial"/>
              <a:ea typeface="Arial"/>
              <a:cs typeface="Arial"/>
              <a:sym typeface="Arial"/>
            </a:endParaRPr>
          </a:p>
          <a:p>
            <a:pPr marL="0" lvl="0" indent="0" algn="l" rtl="0">
              <a:lnSpc>
                <a:spcPct val="100000"/>
              </a:lnSpc>
              <a:spcBef>
                <a:spcPts val="320"/>
              </a:spcBef>
              <a:spcAft>
                <a:spcPts val="0"/>
              </a:spcAft>
              <a:buClr>
                <a:schemeClr val="dk1"/>
              </a:buClr>
              <a:buSzPts val="1600"/>
              <a:buFont typeface="Helvetica Neue"/>
              <a:buNone/>
            </a:pPr>
            <a:r>
              <a:rPr lang="en-US" sz="1600" b="1" dirty="0">
                <a:solidFill>
                  <a:srgbClr val="FF0000"/>
                </a:solidFill>
                <a:latin typeface="Arial"/>
                <a:ea typeface="Arial"/>
                <a:cs typeface="Arial"/>
                <a:sym typeface="Arial"/>
              </a:rPr>
              <a:t>Step 2.</a:t>
            </a:r>
            <a:r>
              <a:rPr lang="en-US" sz="1600" dirty="0">
                <a:latin typeface="Arial"/>
                <a:ea typeface="Arial"/>
                <a:cs typeface="Arial"/>
                <a:sym typeface="Arial"/>
              </a:rPr>
              <a:t> At </a:t>
            </a:r>
            <a:r>
              <a:rPr lang="en-US" sz="1600" b="1" dirty="0">
                <a:latin typeface="Arial"/>
                <a:ea typeface="Arial"/>
                <a:cs typeface="Arial"/>
                <a:sym typeface="Arial"/>
              </a:rPr>
              <a:t>[Feedback Tool]</a:t>
            </a:r>
            <a:r>
              <a:rPr lang="en-US" sz="1600" dirty="0">
                <a:latin typeface="Arial"/>
                <a:ea typeface="Arial"/>
                <a:cs typeface="Arial"/>
                <a:sym typeface="Arial"/>
              </a:rPr>
              <a:t> section &gt; Click on </a:t>
            </a:r>
            <a:r>
              <a:rPr lang="en-US" sz="1600" b="1" dirty="0">
                <a:latin typeface="Arial"/>
                <a:ea typeface="Arial"/>
                <a:cs typeface="Arial"/>
                <a:sym typeface="Arial"/>
              </a:rPr>
              <a:t>[Get Started]</a:t>
            </a:r>
            <a:endParaRPr sz="1600" b="1" dirty="0">
              <a:latin typeface="Arial"/>
              <a:ea typeface="Arial"/>
              <a:cs typeface="Arial"/>
              <a:sym typeface="Arial"/>
            </a:endParaRPr>
          </a:p>
          <a:p>
            <a:pPr marL="0" lvl="0" indent="0" algn="l" rtl="0">
              <a:lnSpc>
                <a:spcPct val="100000"/>
              </a:lnSpc>
              <a:spcBef>
                <a:spcPts val="320"/>
              </a:spcBef>
              <a:spcAft>
                <a:spcPts val="0"/>
              </a:spcAft>
              <a:buClr>
                <a:schemeClr val="dk1"/>
              </a:buClr>
              <a:buSzPts val="1600"/>
              <a:buFont typeface="Helvetica Neue"/>
              <a:buNone/>
            </a:pPr>
            <a:endParaRPr sz="1600" dirty="0">
              <a:latin typeface="Arial"/>
              <a:ea typeface="Arial"/>
              <a:cs typeface="Arial"/>
              <a:sym typeface="Arial"/>
            </a:endParaRPr>
          </a:p>
        </p:txBody>
      </p:sp>
      <p:sp>
        <p:nvSpPr>
          <p:cNvPr id="135" name="Google Shape;135;g14574e6bfac_1_20"/>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3"/>
              </a:buClr>
              <a:buSzPts val="3600"/>
              <a:buFont typeface="Helvetica Neue"/>
              <a:buNone/>
            </a:pPr>
            <a:r>
              <a:rPr lang="en-US" sz="3600">
                <a:solidFill>
                  <a:schemeClr val="lt1"/>
                </a:solidFill>
                <a:latin typeface="Arial"/>
                <a:ea typeface="Arial"/>
                <a:cs typeface="Arial"/>
                <a:sym typeface="Arial"/>
              </a:rPr>
              <a:t>Backend Login</a:t>
            </a:r>
            <a:endParaRPr>
              <a:latin typeface="Arial"/>
              <a:ea typeface="Arial"/>
              <a:cs typeface="Arial"/>
              <a:sym typeface="Arial"/>
            </a:endParaRPr>
          </a:p>
        </p:txBody>
      </p:sp>
      <p:sp>
        <p:nvSpPr>
          <p:cNvPr id="136" name="Google Shape;136;g14574e6bfac_1_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4</a:t>
            </a:fld>
            <a:endParaRPr/>
          </a:p>
        </p:txBody>
      </p:sp>
      <p:sp>
        <p:nvSpPr>
          <p:cNvPr id="137" name="Google Shape;137;g14574e6bfac_1_20"/>
          <p:cNvSpPr txBox="1"/>
          <p:nvPr/>
        </p:nvSpPr>
        <p:spPr>
          <a:xfrm>
            <a:off x="4398500" y="1173625"/>
            <a:ext cx="15105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320"/>
              </a:spcBef>
              <a:spcAft>
                <a:spcPts val="0"/>
              </a:spcAft>
              <a:buClr>
                <a:srgbClr val="000000"/>
              </a:buClr>
              <a:buSzPts val="1000"/>
              <a:buFont typeface="Arial"/>
              <a:buNone/>
            </a:pPr>
            <a:endParaRPr sz="1000" b="1" i="0" u="none" strike="noStrike" cap="none">
              <a:solidFill>
                <a:srgbClr val="000000"/>
              </a:solidFill>
              <a:latin typeface="Helvetica Neue"/>
              <a:ea typeface="Helvetica Neue"/>
              <a:cs typeface="Helvetica Neue"/>
              <a:sym typeface="Helvetica Neue"/>
            </a:endParaRPr>
          </a:p>
        </p:txBody>
      </p:sp>
      <p:sp>
        <p:nvSpPr>
          <p:cNvPr id="138" name="Google Shape;138;g14574e6bfac_1_20"/>
          <p:cNvSpPr/>
          <p:nvPr/>
        </p:nvSpPr>
        <p:spPr>
          <a:xfrm>
            <a:off x="3020224" y="3859890"/>
            <a:ext cx="1283700" cy="569567"/>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00"/>
              </a:solidFill>
              <a:latin typeface="Arial"/>
              <a:ea typeface="Arial"/>
              <a:cs typeface="Arial"/>
              <a:sym typeface="Arial"/>
            </a:endParaRPr>
          </a:p>
        </p:txBody>
      </p:sp>
      <p:sp>
        <p:nvSpPr>
          <p:cNvPr id="139" name="Google Shape;139;g14574e6bfac_1_20"/>
          <p:cNvSpPr/>
          <p:nvPr/>
        </p:nvSpPr>
        <p:spPr>
          <a:xfrm>
            <a:off x="6033600" y="1566895"/>
            <a:ext cx="519600" cy="38580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g14574e6bfac_1_20"/>
          <p:cNvSpPr/>
          <p:nvPr/>
        </p:nvSpPr>
        <p:spPr>
          <a:xfrm>
            <a:off x="6876887" y="1340854"/>
            <a:ext cx="1926900" cy="857400"/>
          </a:xfrm>
          <a:prstGeom prst="rect">
            <a:avLst/>
          </a:prstGeom>
          <a:solidFill>
            <a:srgbClr val="FFFF00"/>
          </a:solidFill>
          <a:ln>
            <a:noFill/>
          </a:ln>
        </p:spPr>
        <p:txBody>
          <a:bodyPr spcFirstLastPara="1" wrap="square" lIns="91425" tIns="91425" rIns="91425" bIns="91425" anchor="ctr" anchorCtr="0">
            <a:noAutofit/>
          </a:bodyPr>
          <a:lstStyle/>
          <a:p>
            <a:pPr marL="0" marR="0" lvl="0" indent="0" algn="ctr" rtl="0">
              <a:lnSpc>
                <a:spcPct val="100000"/>
              </a:lnSpc>
              <a:spcBef>
                <a:spcPts val="320"/>
              </a:spcBef>
              <a:spcAft>
                <a:spcPts val="0"/>
              </a:spcAft>
              <a:buClr>
                <a:srgbClr val="000000"/>
              </a:buClr>
              <a:buSzPts val="1200"/>
              <a:buFont typeface="Arial"/>
              <a:buNone/>
            </a:pPr>
            <a:r>
              <a:rPr lang="en-US" sz="1200" b="1" i="0" u="none" strike="noStrike" cap="none" dirty="0">
                <a:solidFill>
                  <a:srgbClr val="FF0000"/>
                </a:solidFill>
              </a:rPr>
              <a:t>Click on this if you wish to view Backend in a different language</a:t>
            </a:r>
            <a:endParaRPr sz="1200" b="1" i="0" u="none" strike="noStrike" cap="none" dirty="0">
              <a:solidFill>
                <a:srgbClr val="FF0000"/>
              </a:solidFill>
            </a:endParaRPr>
          </a:p>
        </p:txBody>
      </p:sp>
      <p:sp>
        <p:nvSpPr>
          <p:cNvPr id="141" name="Google Shape;141;g14574e6bfac_1_20"/>
          <p:cNvSpPr/>
          <p:nvPr/>
        </p:nvSpPr>
        <p:spPr>
          <a:xfrm>
            <a:off x="6621587" y="1580156"/>
            <a:ext cx="255300" cy="193800"/>
          </a:xfrm>
          <a:prstGeom prst="leftArrow">
            <a:avLst>
              <a:gd name="adj1" fmla="val 50000"/>
              <a:gd name="adj2" fmla="val 50000"/>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2" name="Google Shape;142;g14574e6bfac_1_20"/>
          <p:cNvPicPr preferRelativeResize="0"/>
          <p:nvPr/>
        </p:nvPicPr>
        <p:blipFill rotWithShape="1">
          <a:blip r:embed="rId4">
            <a:alphaModFix/>
          </a:blip>
          <a:srcRect/>
          <a:stretch/>
        </p:blipFill>
        <p:spPr>
          <a:xfrm>
            <a:off x="7210886" y="2771304"/>
            <a:ext cx="1312515" cy="1722159"/>
          </a:xfrm>
          <a:prstGeom prst="rect">
            <a:avLst/>
          </a:prstGeom>
          <a:noFill/>
          <a:ln>
            <a:noFill/>
          </a:ln>
          <a:effectLst>
            <a:outerShdw blurRad="57150" dist="19050" dir="5400000" algn="bl" rotWithShape="0">
              <a:srgbClr val="000000">
                <a:alpha val="49803"/>
              </a:srgbClr>
            </a:outerShdw>
          </a:effectLst>
        </p:spPr>
      </p:pic>
      <p:sp>
        <p:nvSpPr>
          <p:cNvPr id="143" name="Google Shape;143;g14574e6bfac_1_20"/>
          <p:cNvSpPr/>
          <p:nvPr/>
        </p:nvSpPr>
        <p:spPr>
          <a:xfrm>
            <a:off x="7207573" y="2423991"/>
            <a:ext cx="1319141" cy="347313"/>
          </a:xfrm>
          <a:prstGeom prst="rect">
            <a:avLst/>
          </a:prstGeom>
          <a:solidFill>
            <a:srgbClr val="FFFF00"/>
          </a:solidFill>
          <a:ln>
            <a:noFill/>
          </a:ln>
        </p:spPr>
        <p:txBody>
          <a:bodyPr spcFirstLastPara="1" wrap="square" lIns="91425" tIns="91425" rIns="91425" bIns="91425" anchor="ctr" anchorCtr="0">
            <a:noAutofit/>
          </a:bodyPr>
          <a:lstStyle/>
          <a:p>
            <a:pPr marL="0" marR="0" lvl="0" indent="0" algn="ctr" rtl="0">
              <a:lnSpc>
                <a:spcPct val="100000"/>
              </a:lnSpc>
              <a:spcBef>
                <a:spcPts val="320"/>
              </a:spcBef>
              <a:spcAft>
                <a:spcPts val="0"/>
              </a:spcAft>
              <a:buClr>
                <a:srgbClr val="000000"/>
              </a:buClr>
              <a:buSzPts val="900"/>
              <a:buFont typeface="Arial"/>
              <a:buNone/>
            </a:pPr>
            <a:r>
              <a:rPr lang="en-US" sz="900" b="1" i="0" u="none" strike="noStrike" cap="none" dirty="0">
                <a:solidFill>
                  <a:srgbClr val="FF0000"/>
                </a:solidFill>
              </a:rPr>
              <a:t>Languages available</a:t>
            </a:r>
            <a:endParaRPr sz="900" b="1" i="0" u="none" strike="noStrike" cap="none"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14574e6bfac_0_70"/>
          <p:cNvSpPr txBox="1">
            <a:spLocks noGrp="1"/>
          </p:cNvSpPr>
          <p:nvPr>
            <p:ph type="body" idx="1"/>
          </p:nvPr>
        </p:nvSpPr>
        <p:spPr>
          <a:xfrm>
            <a:off x="0" y="1043919"/>
            <a:ext cx="9144000" cy="857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Helvetica Neue"/>
              <a:buNone/>
            </a:pPr>
            <a:endParaRPr sz="1600" dirty="0">
              <a:latin typeface="Arial"/>
              <a:ea typeface="Arial"/>
              <a:cs typeface="Arial"/>
              <a:sym typeface="Arial"/>
            </a:endParaRPr>
          </a:p>
          <a:p>
            <a:pPr marL="0" lvl="0" indent="0" algn="l" rtl="0">
              <a:lnSpc>
                <a:spcPct val="100000"/>
              </a:lnSpc>
              <a:spcBef>
                <a:spcPts val="320"/>
              </a:spcBef>
              <a:spcAft>
                <a:spcPts val="0"/>
              </a:spcAft>
              <a:buClr>
                <a:schemeClr val="dk1"/>
              </a:buClr>
              <a:buSzPts val="1600"/>
              <a:buFont typeface="Helvetica Neue"/>
              <a:buNone/>
            </a:pPr>
            <a:r>
              <a:rPr lang="en-US" sz="1600" dirty="0">
                <a:latin typeface="Arial"/>
                <a:ea typeface="Arial"/>
                <a:cs typeface="Arial"/>
                <a:sym typeface="Arial"/>
              </a:rPr>
              <a:t>Next, on this page you will find a list of all Feedback submitted by the workers.</a:t>
            </a:r>
            <a:endParaRPr sz="1600" dirty="0">
              <a:latin typeface="Arial"/>
              <a:ea typeface="Arial"/>
              <a:cs typeface="Arial"/>
              <a:sym typeface="Arial"/>
            </a:endParaRPr>
          </a:p>
          <a:p>
            <a:pPr marL="0" lvl="0" indent="0" algn="l" rtl="0">
              <a:lnSpc>
                <a:spcPct val="100000"/>
              </a:lnSpc>
              <a:spcBef>
                <a:spcPts val="320"/>
              </a:spcBef>
              <a:spcAft>
                <a:spcPts val="0"/>
              </a:spcAft>
              <a:buClr>
                <a:schemeClr val="dk1"/>
              </a:buClr>
              <a:buSzPts val="1600"/>
              <a:buFont typeface="Helvetica Neue"/>
              <a:buNone/>
            </a:pPr>
            <a:endParaRPr sz="1600" dirty="0">
              <a:latin typeface="Arial"/>
              <a:ea typeface="Arial"/>
              <a:cs typeface="Arial"/>
              <a:sym typeface="Arial"/>
            </a:endParaRPr>
          </a:p>
        </p:txBody>
      </p:sp>
      <p:sp>
        <p:nvSpPr>
          <p:cNvPr id="149" name="Google Shape;149;g14574e6bfac_0_70"/>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3"/>
              </a:buClr>
              <a:buSzPts val="3600"/>
              <a:buFont typeface="Helvetica Neue"/>
              <a:buNone/>
            </a:pPr>
            <a:r>
              <a:rPr lang="en-US" sz="3600">
                <a:solidFill>
                  <a:schemeClr val="lt1"/>
                </a:solidFill>
                <a:latin typeface="Arial"/>
                <a:ea typeface="Arial"/>
                <a:cs typeface="Arial"/>
                <a:sym typeface="Arial"/>
              </a:rPr>
              <a:t>Feedback Management</a:t>
            </a:r>
            <a:endParaRPr>
              <a:latin typeface="Arial"/>
              <a:ea typeface="Arial"/>
              <a:cs typeface="Arial"/>
              <a:sym typeface="Arial"/>
            </a:endParaRPr>
          </a:p>
        </p:txBody>
      </p:sp>
      <p:sp>
        <p:nvSpPr>
          <p:cNvPr id="150" name="Google Shape;150;g14574e6bfac_0_7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5</a:t>
            </a:fld>
            <a:endParaRPr/>
          </a:p>
        </p:txBody>
      </p:sp>
      <p:sp>
        <p:nvSpPr>
          <p:cNvPr id="151" name="Google Shape;151;g14574e6bfac_0_70"/>
          <p:cNvSpPr txBox="1"/>
          <p:nvPr/>
        </p:nvSpPr>
        <p:spPr>
          <a:xfrm>
            <a:off x="4398500" y="1173625"/>
            <a:ext cx="15105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320"/>
              </a:spcBef>
              <a:spcAft>
                <a:spcPts val="0"/>
              </a:spcAft>
              <a:buClr>
                <a:srgbClr val="000000"/>
              </a:buClr>
              <a:buSzPts val="1000"/>
              <a:buFont typeface="Arial"/>
              <a:buNone/>
            </a:pPr>
            <a:endParaRPr sz="1000" b="1" i="0" u="none" strike="noStrike" cap="none">
              <a:solidFill>
                <a:srgbClr val="000000"/>
              </a:solidFill>
              <a:latin typeface="Helvetica Neue"/>
              <a:ea typeface="Helvetica Neue"/>
              <a:cs typeface="Helvetica Neue"/>
              <a:sym typeface="Helvetica Neue"/>
            </a:endParaRPr>
          </a:p>
        </p:txBody>
      </p:sp>
      <p:pic>
        <p:nvPicPr>
          <p:cNvPr id="152" name="Google Shape;152;g14574e6bfac_0_70"/>
          <p:cNvPicPr preferRelativeResize="0"/>
          <p:nvPr/>
        </p:nvPicPr>
        <p:blipFill rotWithShape="1">
          <a:blip r:embed="rId3">
            <a:alphaModFix/>
          </a:blip>
          <a:srcRect/>
          <a:stretch/>
        </p:blipFill>
        <p:spPr>
          <a:xfrm>
            <a:off x="0" y="1798650"/>
            <a:ext cx="9144000" cy="2901988"/>
          </a:xfrm>
          <a:prstGeom prst="rect">
            <a:avLst/>
          </a:prstGeom>
          <a:noFill/>
          <a:ln>
            <a:noFill/>
          </a:ln>
          <a:effectLst>
            <a:outerShdw blurRad="292100" dist="139700" dir="2700000" algn="tl" rotWithShape="0">
              <a:srgbClr val="333333">
                <a:alpha val="64705"/>
              </a:srgbClr>
            </a:outerShdw>
          </a:effectLst>
        </p:spPr>
      </p:pic>
      <p:sp>
        <p:nvSpPr>
          <p:cNvPr id="153" name="Google Shape;153;g14574e6bfac_0_70"/>
          <p:cNvSpPr/>
          <p:nvPr/>
        </p:nvSpPr>
        <p:spPr>
          <a:xfrm>
            <a:off x="0" y="2259975"/>
            <a:ext cx="1321594" cy="376619"/>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g14574e6bfac_0_70"/>
          <p:cNvSpPr/>
          <p:nvPr/>
        </p:nvSpPr>
        <p:spPr>
          <a:xfrm>
            <a:off x="1486100" y="2739238"/>
            <a:ext cx="7553700" cy="196140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6</a:t>
            </a:fld>
            <a:endParaRPr/>
          </a:p>
        </p:txBody>
      </p:sp>
      <p:sp>
        <p:nvSpPr>
          <p:cNvPr id="160" name="Google Shape;160;p15"/>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3"/>
              </a:buClr>
              <a:buSzPts val="3600"/>
              <a:buFont typeface="Helvetica Neue"/>
              <a:buNone/>
            </a:pPr>
            <a:r>
              <a:rPr lang="en-US" sz="3600">
                <a:solidFill>
                  <a:schemeClr val="lt1"/>
                </a:solidFill>
                <a:latin typeface="Arial"/>
                <a:ea typeface="Arial"/>
                <a:cs typeface="Arial"/>
                <a:sym typeface="Arial"/>
              </a:rPr>
              <a:t>Escalation</a:t>
            </a:r>
            <a:endParaRPr>
              <a:latin typeface="Arial"/>
              <a:ea typeface="Arial"/>
              <a:cs typeface="Arial"/>
              <a:sym typeface="Arial"/>
            </a:endParaRPr>
          </a:p>
        </p:txBody>
      </p:sp>
      <p:pic>
        <p:nvPicPr>
          <p:cNvPr id="161" name="Google Shape;161;p15"/>
          <p:cNvPicPr preferRelativeResize="0"/>
          <p:nvPr/>
        </p:nvPicPr>
        <p:blipFill rotWithShape="1">
          <a:blip r:embed="rId3">
            <a:alphaModFix/>
          </a:blip>
          <a:srcRect/>
          <a:stretch/>
        </p:blipFill>
        <p:spPr>
          <a:xfrm>
            <a:off x="4597" y="1872364"/>
            <a:ext cx="9144000" cy="2244168"/>
          </a:xfrm>
          <a:prstGeom prst="rect">
            <a:avLst/>
          </a:prstGeom>
          <a:noFill/>
          <a:ln>
            <a:noFill/>
          </a:ln>
          <a:effectLst>
            <a:outerShdw blurRad="292100" dist="139700" dir="2700000" algn="tl" rotWithShape="0">
              <a:srgbClr val="333333">
                <a:alpha val="64705"/>
              </a:srgbClr>
            </a:outerShdw>
          </a:effectLst>
        </p:spPr>
      </p:pic>
      <p:sp>
        <p:nvSpPr>
          <p:cNvPr id="162" name="Google Shape;162;p15"/>
          <p:cNvSpPr/>
          <p:nvPr/>
        </p:nvSpPr>
        <p:spPr>
          <a:xfrm>
            <a:off x="4591050" y="1560928"/>
            <a:ext cx="4561053" cy="724472"/>
          </a:xfrm>
          <a:prstGeom prst="rect">
            <a:avLst/>
          </a:prstGeom>
          <a:solidFill>
            <a:srgbClr val="FFFF00"/>
          </a:solidFill>
          <a:ln>
            <a:noFill/>
          </a:ln>
        </p:spPr>
        <p:txBody>
          <a:bodyPr spcFirstLastPara="1" wrap="square" lIns="91425" tIns="91425" rIns="91425" bIns="91425" anchor="b" anchorCtr="0">
            <a:noAutofit/>
          </a:bodyPr>
          <a:lstStyle/>
          <a:p>
            <a:pPr marL="0" marR="0" lvl="0" indent="0" algn="l" rtl="0">
              <a:lnSpc>
                <a:spcPct val="100000"/>
              </a:lnSpc>
              <a:spcBef>
                <a:spcPts val="320"/>
              </a:spcBef>
              <a:spcAft>
                <a:spcPts val="0"/>
              </a:spcAft>
              <a:buClr>
                <a:srgbClr val="000000"/>
              </a:buClr>
              <a:buSzPts val="1200"/>
              <a:buFont typeface="Arial"/>
              <a:buNone/>
            </a:pPr>
            <a:r>
              <a:rPr lang="en-US" b="1" i="0" u="none" strike="noStrike" cap="none" dirty="0">
                <a:solidFill>
                  <a:srgbClr val="FF0000"/>
                </a:solidFill>
              </a:rPr>
              <a:t>  What is the Escalation feature?</a:t>
            </a:r>
            <a:endParaRPr dirty="0"/>
          </a:p>
          <a:p>
            <a:pPr marL="0" marR="0" lvl="0" indent="0" algn="l" rtl="0">
              <a:lnSpc>
                <a:spcPct val="100000"/>
              </a:lnSpc>
              <a:spcBef>
                <a:spcPts val="320"/>
              </a:spcBef>
              <a:spcAft>
                <a:spcPts val="0"/>
              </a:spcAft>
              <a:buClr>
                <a:srgbClr val="000000"/>
              </a:buClr>
              <a:buSzPts val="1200"/>
              <a:buFont typeface="Arial"/>
              <a:buNone/>
            </a:pPr>
            <a:r>
              <a:rPr lang="en-US" b="1" i="0" u="none" strike="noStrike" cap="none" dirty="0">
                <a:solidFill>
                  <a:srgbClr val="FF0000"/>
                </a:solidFill>
              </a:rPr>
              <a:t>  Who can view &amp; reply to the Escalated Feedback? </a:t>
            </a:r>
            <a:endParaRPr dirty="0"/>
          </a:p>
        </p:txBody>
      </p:sp>
      <p:sp>
        <p:nvSpPr>
          <p:cNvPr id="164" name="Google Shape;164;p15"/>
          <p:cNvSpPr/>
          <p:nvPr/>
        </p:nvSpPr>
        <p:spPr>
          <a:xfrm>
            <a:off x="80797" y="2380796"/>
            <a:ext cx="1165712" cy="267154"/>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151823764e5_0_0"/>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3"/>
              </a:buClr>
              <a:buSzPts val="3600"/>
              <a:buFont typeface="Helvetica Neue"/>
              <a:buNone/>
            </a:pPr>
            <a:r>
              <a:rPr lang="en-US" sz="3600">
                <a:solidFill>
                  <a:schemeClr val="lt1"/>
                </a:solidFill>
                <a:latin typeface="Arial"/>
                <a:ea typeface="Arial"/>
                <a:cs typeface="Arial"/>
                <a:sym typeface="Arial"/>
              </a:rPr>
              <a:t>Report</a:t>
            </a:r>
            <a:endParaRPr>
              <a:latin typeface="Arial"/>
              <a:ea typeface="Arial"/>
              <a:cs typeface="Arial"/>
              <a:sym typeface="Arial"/>
            </a:endParaRPr>
          </a:p>
        </p:txBody>
      </p:sp>
      <p:sp>
        <p:nvSpPr>
          <p:cNvPr id="170" name="Google Shape;170;g151823764e5_0_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7</a:t>
            </a:fld>
            <a:endParaRPr/>
          </a:p>
        </p:txBody>
      </p:sp>
      <p:sp>
        <p:nvSpPr>
          <p:cNvPr id="171" name="Google Shape;171;g151823764e5_0_0"/>
          <p:cNvSpPr txBox="1"/>
          <p:nvPr/>
        </p:nvSpPr>
        <p:spPr>
          <a:xfrm>
            <a:off x="4398500" y="1173625"/>
            <a:ext cx="15105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320"/>
              </a:spcBef>
              <a:spcAft>
                <a:spcPts val="0"/>
              </a:spcAft>
              <a:buClr>
                <a:schemeClr val="dk1"/>
              </a:buClr>
              <a:buSzPts val="1600"/>
              <a:buFont typeface="Helvetica Neue"/>
              <a:buNone/>
            </a:pPr>
            <a:endParaRPr sz="1000" b="1" i="0" u="none" strike="noStrike" cap="none">
              <a:solidFill>
                <a:srgbClr val="000000"/>
              </a:solidFill>
              <a:latin typeface="Helvetica Neue"/>
              <a:ea typeface="Helvetica Neue"/>
              <a:cs typeface="Helvetica Neue"/>
              <a:sym typeface="Helvetica Neue"/>
            </a:endParaRPr>
          </a:p>
        </p:txBody>
      </p:sp>
      <p:sp>
        <p:nvSpPr>
          <p:cNvPr id="172" name="Google Shape;172;g151823764e5_0_0"/>
          <p:cNvSpPr txBox="1"/>
          <p:nvPr/>
        </p:nvSpPr>
        <p:spPr>
          <a:xfrm>
            <a:off x="4033" y="1148537"/>
            <a:ext cx="9140100" cy="78748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506" dirty="0"/>
              <a:t>Once the</a:t>
            </a:r>
            <a:r>
              <a:rPr lang="en-US" sz="1506" i="0" u="none" strike="noStrike" cap="none" dirty="0">
                <a:solidFill>
                  <a:srgbClr val="000000"/>
                </a:solidFill>
              </a:rPr>
              <a:t> </a:t>
            </a:r>
            <a:r>
              <a:rPr lang="en-US" sz="1506" dirty="0"/>
              <a:t>F</a:t>
            </a:r>
            <a:r>
              <a:rPr lang="en-US" sz="1506" i="0" u="none" strike="noStrike" cap="none" dirty="0">
                <a:solidFill>
                  <a:srgbClr val="000000"/>
                </a:solidFill>
              </a:rPr>
              <a:t>actor</a:t>
            </a:r>
            <a:r>
              <a:rPr lang="en-US" sz="1506" dirty="0"/>
              <a:t>y</a:t>
            </a:r>
            <a:r>
              <a:rPr lang="en-US" sz="1506" i="0" u="none" strike="noStrike" cap="none" dirty="0">
                <a:solidFill>
                  <a:srgbClr val="000000"/>
                </a:solidFill>
              </a:rPr>
              <a:t> deploys the </a:t>
            </a:r>
            <a:r>
              <a:rPr lang="en-US" sz="1500" b="1" dirty="0"/>
              <a:t>f</a:t>
            </a:r>
            <a:r>
              <a:rPr lang="en-US" sz="1500" b="1" i="0" u="none" strike="noStrike" cap="none" dirty="0">
                <a:solidFill>
                  <a:srgbClr val="000000"/>
                </a:solidFill>
              </a:rPr>
              <a:t>eedback</a:t>
            </a:r>
            <a:r>
              <a:rPr lang="en-US" sz="1506" b="1" i="0" u="none" strike="noStrike" cap="none" dirty="0">
                <a:solidFill>
                  <a:srgbClr val="000000"/>
                </a:solidFill>
              </a:rPr>
              <a:t> </a:t>
            </a:r>
            <a:r>
              <a:rPr lang="en-US" sz="1506" b="1" dirty="0"/>
              <a:t>t</a:t>
            </a:r>
            <a:r>
              <a:rPr lang="en-US" sz="1506" b="1" i="0" u="none" strike="noStrike" cap="none" dirty="0">
                <a:solidFill>
                  <a:srgbClr val="000000"/>
                </a:solidFill>
              </a:rPr>
              <a:t>ool </a:t>
            </a:r>
            <a:r>
              <a:rPr lang="en-US" sz="1506" i="0" u="none" strike="noStrike" cap="none" dirty="0">
                <a:solidFill>
                  <a:srgbClr val="000000"/>
                </a:solidFill>
              </a:rPr>
              <a:t>to the employees, the system will calculate the number of feedback submitted and generate </a:t>
            </a:r>
            <a:r>
              <a:rPr lang="en-US" sz="1506" dirty="0"/>
              <a:t>an </a:t>
            </a:r>
            <a:r>
              <a:rPr lang="en-US" sz="1506" b="1" dirty="0"/>
              <a:t>a</a:t>
            </a:r>
            <a:r>
              <a:rPr lang="en-US" sz="1506" b="1" i="0" u="none" strike="noStrike" cap="none" dirty="0">
                <a:solidFill>
                  <a:srgbClr val="000000"/>
                </a:solidFill>
              </a:rPr>
              <a:t>nalysis report </a:t>
            </a:r>
            <a:r>
              <a:rPr lang="en-US" sz="1506" i="0" u="none" strike="noStrike" cap="none" dirty="0">
                <a:solidFill>
                  <a:srgbClr val="000000"/>
                </a:solidFill>
              </a:rPr>
              <a:t>for the </a:t>
            </a:r>
            <a:r>
              <a:rPr lang="en-US" sz="1506" dirty="0"/>
              <a:t>F</a:t>
            </a:r>
            <a:r>
              <a:rPr lang="en-US" sz="1506" i="0" u="none" strike="noStrike" cap="none" dirty="0">
                <a:solidFill>
                  <a:srgbClr val="000000"/>
                </a:solidFill>
              </a:rPr>
              <a:t>actory.</a:t>
            </a:r>
            <a:endParaRPr sz="1500" dirty="0"/>
          </a:p>
        </p:txBody>
      </p:sp>
      <p:grpSp>
        <p:nvGrpSpPr>
          <p:cNvPr id="173" name="Google Shape;173;g151823764e5_0_0"/>
          <p:cNvGrpSpPr/>
          <p:nvPr/>
        </p:nvGrpSpPr>
        <p:grpSpPr>
          <a:xfrm>
            <a:off x="4420" y="4244960"/>
            <a:ext cx="9139580" cy="794700"/>
            <a:chOff x="2232" y="187245"/>
            <a:chExt cx="9139580" cy="794700"/>
          </a:xfrm>
        </p:grpSpPr>
        <p:sp>
          <p:nvSpPr>
            <p:cNvPr id="174" name="Google Shape;174;g151823764e5_0_0"/>
            <p:cNvSpPr/>
            <p:nvPr/>
          </p:nvSpPr>
          <p:spPr>
            <a:xfrm>
              <a:off x="2232" y="187245"/>
              <a:ext cx="1986900" cy="794700"/>
            </a:xfrm>
            <a:prstGeom prst="chevron">
              <a:avLst>
                <a:gd name="adj" fmla="val 50000"/>
              </a:avLst>
            </a:prstGeom>
            <a:gradFill>
              <a:gsLst>
                <a:gs pos="0">
                  <a:srgbClr val="99EAFF"/>
                </a:gs>
                <a:gs pos="35000">
                  <a:srgbClr val="B8F1FF"/>
                </a:gs>
                <a:gs pos="100000">
                  <a:srgbClr val="E2FBFF"/>
                </a:gs>
              </a:gsLst>
              <a:lin ang="16200038"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g151823764e5_0_0"/>
            <p:cNvSpPr txBox="1"/>
            <p:nvPr/>
          </p:nvSpPr>
          <p:spPr>
            <a:xfrm>
              <a:off x="399603" y="187245"/>
              <a:ext cx="1192200" cy="7947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dirty="0">
                  <a:solidFill>
                    <a:schemeClr val="dk1"/>
                  </a:solidFill>
                </a:rPr>
                <a:t>Factory</a:t>
              </a:r>
              <a:r>
                <a:rPr lang="en-US" sz="1200" i="0" u="none" strike="noStrike" cap="none" dirty="0">
                  <a:solidFill>
                    <a:schemeClr val="dk1"/>
                  </a:solidFill>
                </a:rPr>
                <a:t> deploys tool to </a:t>
              </a:r>
              <a:r>
                <a:rPr lang="en-US" sz="1200" b="1" i="0" u="none" strike="noStrike" cap="none" dirty="0">
                  <a:solidFill>
                    <a:schemeClr val="dk1"/>
                  </a:solidFill>
                </a:rPr>
                <a:t>Employees</a:t>
              </a:r>
              <a:endParaRPr sz="1200" b="1" i="0" u="none" strike="noStrike" cap="none" dirty="0">
                <a:solidFill>
                  <a:schemeClr val="dk1"/>
                </a:solidFill>
              </a:endParaRPr>
            </a:p>
          </p:txBody>
        </p:sp>
        <p:sp>
          <p:nvSpPr>
            <p:cNvPr id="176" name="Google Shape;176;g151823764e5_0_0"/>
            <p:cNvSpPr/>
            <p:nvPr/>
          </p:nvSpPr>
          <p:spPr>
            <a:xfrm>
              <a:off x="1790402" y="187245"/>
              <a:ext cx="1986900" cy="794700"/>
            </a:xfrm>
            <a:prstGeom prst="chevron">
              <a:avLst>
                <a:gd name="adj" fmla="val 50000"/>
              </a:avLst>
            </a:prstGeom>
            <a:gradFill>
              <a:gsLst>
                <a:gs pos="0">
                  <a:srgbClr val="93FFC9"/>
                </a:gs>
                <a:gs pos="35000">
                  <a:srgbClr val="B4FFD8"/>
                </a:gs>
                <a:gs pos="100000">
                  <a:srgbClr val="E0FFEE"/>
                </a:gs>
              </a:gsLst>
              <a:lin ang="16200038"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g151823764e5_0_0"/>
            <p:cNvSpPr txBox="1"/>
            <p:nvPr/>
          </p:nvSpPr>
          <p:spPr>
            <a:xfrm>
              <a:off x="2187773" y="187245"/>
              <a:ext cx="1192200" cy="7947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dirty="0">
                  <a:solidFill>
                    <a:schemeClr val="dk1"/>
                  </a:solidFill>
                </a:rPr>
                <a:t>Employees</a:t>
              </a:r>
              <a:r>
                <a:rPr lang="en-US" sz="1200" i="0" u="none" strike="noStrike" cap="none" dirty="0">
                  <a:solidFill>
                    <a:schemeClr val="dk1"/>
                  </a:solidFill>
                </a:rPr>
                <a:t> submit </a:t>
              </a:r>
              <a:r>
                <a:rPr lang="en-US" sz="1200" b="1" i="0" u="none" strike="noStrike" cap="none" dirty="0">
                  <a:solidFill>
                    <a:schemeClr val="dk1"/>
                  </a:solidFill>
                </a:rPr>
                <a:t>Feedback</a:t>
              </a:r>
              <a:endParaRPr sz="1200" b="1" i="0" u="none" strike="noStrike" cap="none" dirty="0">
                <a:solidFill>
                  <a:schemeClr val="dk1"/>
                </a:solidFill>
              </a:endParaRPr>
            </a:p>
          </p:txBody>
        </p:sp>
        <p:sp>
          <p:nvSpPr>
            <p:cNvPr id="178" name="Google Shape;178;g151823764e5_0_0"/>
            <p:cNvSpPr/>
            <p:nvPr/>
          </p:nvSpPr>
          <p:spPr>
            <a:xfrm>
              <a:off x="3578572" y="187245"/>
              <a:ext cx="1986900" cy="794700"/>
            </a:xfrm>
            <a:prstGeom prst="chevron">
              <a:avLst>
                <a:gd name="adj" fmla="val 50000"/>
              </a:avLst>
            </a:prstGeom>
            <a:gradFill>
              <a:gsLst>
                <a:gs pos="0">
                  <a:srgbClr val="99FF8D"/>
                </a:gs>
                <a:gs pos="35000">
                  <a:srgbClr val="B9FFB0"/>
                </a:gs>
                <a:gs pos="100000">
                  <a:srgbClr val="E1FFDD"/>
                </a:gs>
              </a:gsLst>
              <a:lin ang="16200038"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g151823764e5_0_0"/>
            <p:cNvSpPr txBox="1"/>
            <p:nvPr/>
          </p:nvSpPr>
          <p:spPr>
            <a:xfrm>
              <a:off x="3975943" y="187245"/>
              <a:ext cx="1192200" cy="7947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dirty="0">
                  <a:solidFill>
                    <a:schemeClr val="dk1"/>
                  </a:solidFill>
                </a:rPr>
                <a:t>Factory</a:t>
              </a:r>
              <a:r>
                <a:rPr lang="en-US" sz="1200" i="0" u="none" strike="noStrike" cap="none" dirty="0">
                  <a:solidFill>
                    <a:schemeClr val="dk1"/>
                  </a:solidFill>
                </a:rPr>
                <a:t> responds to </a:t>
              </a:r>
              <a:r>
                <a:rPr lang="en-US" sz="1200" b="1" i="0" u="none" strike="noStrike" cap="none" dirty="0">
                  <a:solidFill>
                    <a:schemeClr val="dk1"/>
                  </a:solidFill>
                </a:rPr>
                <a:t>Feedback</a:t>
              </a:r>
              <a:endParaRPr sz="1200" b="1" i="0" u="none" strike="noStrike" cap="none" dirty="0">
                <a:solidFill>
                  <a:schemeClr val="dk1"/>
                </a:solidFill>
              </a:endParaRPr>
            </a:p>
          </p:txBody>
        </p:sp>
        <p:sp>
          <p:nvSpPr>
            <p:cNvPr id="180" name="Google Shape;180;g151823764e5_0_0"/>
            <p:cNvSpPr/>
            <p:nvPr/>
          </p:nvSpPr>
          <p:spPr>
            <a:xfrm>
              <a:off x="5366742" y="187245"/>
              <a:ext cx="1986900" cy="794700"/>
            </a:xfrm>
            <a:prstGeom prst="chevron">
              <a:avLst>
                <a:gd name="adj" fmla="val 50000"/>
              </a:avLst>
            </a:prstGeom>
            <a:gradFill>
              <a:gsLst>
                <a:gs pos="0">
                  <a:srgbClr val="FFFF88"/>
                </a:gs>
                <a:gs pos="35000">
                  <a:srgbClr val="FFFFAB"/>
                </a:gs>
                <a:gs pos="100000">
                  <a:srgbClr val="FFFFDC"/>
                </a:gs>
              </a:gsLst>
              <a:lin ang="16200038"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g151823764e5_0_0"/>
            <p:cNvSpPr txBox="1"/>
            <p:nvPr/>
          </p:nvSpPr>
          <p:spPr>
            <a:xfrm>
              <a:off x="5764113" y="187245"/>
              <a:ext cx="1192200" cy="7947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i="0" u="none" strike="noStrike" cap="none" dirty="0">
                  <a:solidFill>
                    <a:schemeClr val="dk1"/>
                  </a:solidFill>
                </a:rPr>
                <a:t>System records all </a:t>
              </a:r>
              <a:r>
                <a:rPr lang="en-US" sz="1200" b="1" i="0" u="none" strike="noStrike" cap="none" dirty="0">
                  <a:solidFill>
                    <a:schemeClr val="dk1"/>
                  </a:solidFill>
                </a:rPr>
                <a:t>Feedback Dialogue</a:t>
              </a:r>
              <a:endParaRPr sz="1200" b="1" i="0" u="none" strike="noStrike" cap="none" dirty="0">
                <a:solidFill>
                  <a:schemeClr val="dk1"/>
                </a:solidFill>
              </a:endParaRPr>
            </a:p>
          </p:txBody>
        </p:sp>
        <p:sp>
          <p:nvSpPr>
            <p:cNvPr id="182" name="Google Shape;182;g151823764e5_0_0"/>
            <p:cNvSpPr/>
            <p:nvPr/>
          </p:nvSpPr>
          <p:spPr>
            <a:xfrm>
              <a:off x="7154912" y="187245"/>
              <a:ext cx="1986900" cy="794700"/>
            </a:xfrm>
            <a:prstGeom prst="chevron">
              <a:avLst>
                <a:gd name="adj" fmla="val 50000"/>
              </a:avLst>
            </a:prstGeom>
            <a:gradFill>
              <a:gsLst>
                <a:gs pos="0">
                  <a:srgbClr val="FFBB82"/>
                </a:gs>
                <a:gs pos="35000">
                  <a:srgbClr val="FFCFA8"/>
                </a:gs>
                <a:gs pos="100000">
                  <a:srgbClr val="FFEBD9"/>
                </a:gs>
              </a:gsLst>
              <a:lin ang="16200038" scaled="0"/>
            </a:gra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g151823764e5_0_0"/>
            <p:cNvSpPr txBox="1"/>
            <p:nvPr/>
          </p:nvSpPr>
          <p:spPr>
            <a:xfrm>
              <a:off x="7552283" y="187245"/>
              <a:ext cx="1192200" cy="794700"/>
            </a:xfrm>
            <a:prstGeom prst="rect">
              <a:avLst/>
            </a:prstGeom>
            <a:noFill/>
            <a:ln>
              <a:noFill/>
            </a:ln>
          </p:spPr>
          <p:txBody>
            <a:bodyPr spcFirstLastPara="1" wrap="square" lIns="48000" tIns="16000" rIns="16000" bIns="160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dirty="0">
                  <a:solidFill>
                    <a:schemeClr val="dk1"/>
                  </a:solidFill>
                </a:rPr>
                <a:t>Factory </a:t>
              </a:r>
              <a:r>
                <a:rPr lang="en-US" sz="1200" i="0" u="none" strike="noStrike" cap="none" dirty="0">
                  <a:solidFill>
                    <a:schemeClr val="dk1"/>
                  </a:solidFill>
                </a:rPr>
                <a:t>views</a:t>
              </a:r>
              <a:r>
                <a:rPr lang="en-US" sz="1200" b="1" i="0" u="none" strike="noStrike" cap="none" dirty="0">
                  <a:solidFill>
                    <a:schemeClr val="dk1"/>
                  </a:solidFill>
                </a:rPr>
                <a:t> Analysis Record</a:t>
              </a:r>
              <a:endParaRPr sz="1200" b="1" i="0" u="none" strike="noStrike" cap="none" dirty="0">
                <a:solidFill>
                  <a:schemeClr val="dk1"/>
                </a:solidFill>
              </a:endParaRPr>
            </a:p>
          </p:txBody>
        </p:sp>
      </p:grpSp>
      <p:pic>
        <p:nvPicPr>
          <p:cNvPr id="184" name="Google Shape;184;g151823764e5_0_0" descr="747 Helpline Illustrations - Free in SVG, PNG, EPS - IconScout"/>
          <p:cNvPicPr preferRelativeResize="0"/>
          <p:nvPr/>
        </p:nvPicPr>
        <p:blipFill rotWithShape="1">
          <a:blip r:embed="rId3">
            <a:alphaModFix/>
          </a:blip>
          <a:srcRect/>
          <a:stretch/>
        </p:blipFill>
        <p:spPr>
          <a:xfrm flipH="1">
            <a:off x="2940674" y="1635275"/>
            <a:ext cx="3134906" cy="2741530"/>
          </a:xfrm>
          <a:prstGeom prst="rect">
            <a:avLst/>
          </a:prstGeom>
          <a:noFill/>
          <a:ln>
            <a:noFill/>
          </a:ln>
        </p:spPr>
      </p:pic>
      <p:sp>
        <p:nvSpPr>
          <p:cNvPr id="185" name="Google Shape;185;g151823764e5_0_0"/>
          <p:cNvSpPr/>
          <p:nvPr/>
        </p:nvSpPr>
        <p:spPr>
          <a:xfrm>
            <a:off x="1930947" y="2061708"/>
            <a:ext cx="1070100" cy="892500"/>
          </a:xfrm>
          <a:prstGeom prst="wedgeEllipseCallout">
            <a:avLst>
              <a:gd name="adj1" fmla="val 116384"/>
              <a:gd name="adj2" fmla="val 29107"/>
            </a:avLst>
          </a:prstGeom>
          <a:solidFill>
            <a:srgbClr val="DBEF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86" name="Google Shape;186;g151823764e5_0_0" descr="QR code - Wikipedia"/>
          <p:cNvPicPr preferRelativeResize="0"/>
          <p:nvPr/>
        </p:nvPicPr>
        <p:blipFill rotWithShape="1">
          <a:blip r:embed="rId4">
            <a:alphaModFix/>
          </a:blip>
          <a:srcRect/>
          <a:stretch/>
        </p:blipFill>
        <p:spPr>
          <a:xfrm>
            <a:off x="2118978" y="2150475"/>
            <a:ext cx="694038" cy="694038"/>
          </a:xfrm>
          <a:prstGeom prst="rect">
            <a:avLst/>
          </a:prstGeom>
          <a:noFill/>
          <a:ln>
            <a:noFill/>
          </a:ln>
        </p:spPr>
      </p:pic>
      <p:sp>
        <p:nvSpPr>
          <p:cNvPr id="187" name="Google Shape;187;g151823764e5_0_0"/>
          <p:cNvSpPr/>
          <p:nvPr/>
        </p:nvSpPr>
        <p:spPr>
          <a:xfrm>
            <a:off x="5766301" y="1972559"/>
            <a:ext cx="2614713" cy="1405010"/>
          </a:xfrm>
          <a:prstGeom prst="wedgeEllipseCallout">
            <a:avLst>
              <a:gd name="adj1" fmla="val -95312"/>
              <a:gd name="adj2" fmla="val 48790"/>
            </a:avLst>
          </a:prstGeom>
          <a:solidFill>
            <a:srgbClr val="F9DA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8" name="Google Shape;188;g151823764e5_0_0"/>
          <p:cNvSpPr/>
          <p:nvPr/>
        </p:nvSpPr>
        <p:spPr>
          <a:xfrm>
            <a:off x="2419129" y="2417358"/>
            <a:ext cx="89400" cy="906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89" name="Google Shape;189;g151823764e5_0_0"/>
          <p:cNvPicPr preferRelativeResize="0"/>
          <p:nvPr/>
        </p:nvPicPr>
        <p:blipFill rotWithShape="1">
          <a:blip r:embed="rId5">
            <a:alphaModFix/>
          </a:blip>
          <a:srcRect l="19928" t="9363" r="9530" b="7476"/>
          <a:stretch/>
        </p:blipFill>
        <p:spPr>
          <a:xfrm>
            <a:off x="6073212" y="2175875"/>
            <a:ext cx="1984850" cy="998378"/>
          </a:xfrm>
          <a:prstGeom prst="roundRect">
            <a:avLst>
              <a:gd name="adj" fmla="val 16061"/>
            </a:avLst>
          </a:prstGeom>
          <a:solidFill>
            <a:srgbClr val="ECECEC"/>
          </a:solidFill>
          <a:ln>
            <a:noFill/>
          </a:ln>
          <a:effectLst>
            <a:reflection stA="38000" endPos="28000" dist="5000" dir="5400000" fadeDir="5400012"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g151823764e5_0_33"/>
          <p:cNvPicPr preferRelativeResize="0"/>
          <p:nvPr/>
        </p:nvPicPr>
        <p:blipFill>
          <a:blip r:embed="rId3">
            <a:alphaModFix/>
          </a:blip>
          <a:stretch>
            <a:fillRect/>
          </a:stretch>
        </p:blipFill>
        <p:spPr>
          <a:xfrm>
            <a:off x="7" y="931526"/>
            <a:ext cx="9180841" cy="4211974"/>
          </a:xfrm>
          <a:prstGeom prst="rect">
            <a:avLst/>
          </a:prstGeom>
          <a:noFill/>
          <a:ln>
            <a:noFill/>
          </a:ln>
        </p:spPr>
      </p:pic>
      <p:sp>
        <p:nvSpPr>
          <p:cNvPr id="195" name="Google Shape;195;g151823764e5_0_33"/>
          <p:cNvSpPr/>
          <p:nvPr/>
        </p:nvSpPr>
        <p:spPr>
          <a:xfrm>
            <a:off x="0" y="0"/>
            <a:ext cx="9144000" cy="358200"/>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6" name="Google Shape;196;g151823764e5_0_33"/>
          <p:cNvSpPr txBox="1"/>
          <p:nvPr/>
        </p:nvSpPr>
        <p:spPr>
          <a:xfrm>
            <a:off x="0" y="19126"/>
            <a:ext cx="9144000" cy="35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r>
              <a:rPr lang="en-US" sz="1600" i="0" u="none" strike="noStrike" cap="none">
                <a:solidFill>
                  <a:schemeClr val="lt1"/>
                </a:solidFill>
              </a:rPr>
              <a:t>On the left panel, click on </a:t>
            </a:r>
            <a:r>
              <a:rPr lang="en-US" sz="1600" b="1" i="0" u="none" strike="noStrike" cap="none">
                <a:solidFill>
                  <a:schemeClr val="lt1"/>
                </a:solidFill>
              </a:rPr>
              <a:t>[Overview].</a:t>
            </a:r>
            <a:endParaRPr/>
          </a:p>
        </p:txBody>
      </p:sp>
      <p:sp>
        <p:nvSpPr>
          <p:cNvPr id="197" name="Google Shape;197;g151823764e5_0_33"/>
          <p:cNvSpPr/>
          <p:nvPr/>
        </p:nvSpPr>
        <p:spPr>
          <a:xfrm>
            <a:off x="0" y="2207200"/>
            <a:ext cx="1347900" cy="35820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g151823764e5_0_33"/>
          <p:cNvSpPr txBox="1">
            <a:spLocks noGrp="1"/>
          </p:cNvSpPr>
          <p:nvPr>
            <p:ph type="body" idx="4294967295"/>
          </p:nvPr>
        </p:nvSpPr>
        <p:spPr>
          <a:xfrm>
            <a:off x="0" y="453707"/>
            <a:ext cx="9144000" cy="857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20"/>
              </a:spcBef>
              <a:spcAft>
                <a:spcPts val="0"/>
              </a:spcAft>
              <a:buClr>
                <a:schemeClr val="dk1"/>
              </a:buClr>
              <a:buSzPts val="1600"/>
              <a:buNone/>
            </a:pPr>
            <a:r>
              <a:rPr lang="en-US" sz="1600" dirty="0">
                <a:solidFill>
                  <a:schemeClr val="dk1"/>
                </a:solidFill>
                <a:latin typeface="Arial"/>
                <a:ea typeface="Arial"/>
                <a:cs typeface="Arial"/>
                <a:sym typeface="Arial"/>
              </a:rPr>
              <a:t>Here, the Factory</a:t>
            </a:r>
            <a:r>
              <a:rPr lang="en-US" sz="1600" b="1" dirty="0">
                <a:solidFill>
                  <a:schemeClr val="dk1"/>
                </a:solidFill>
                <a:latin typeface="Arial"/>
                <a:ea typeface="Arial"/>
                <a:cs typeface="Arial"/>
                <a:sym typeface="Arial"/>
              </a:rPr>
              <a:t> </a:t>
            </a:r>
            <a:r>
              <a:rPr lang="en-US" sz="1600" dirty="0">
                <a:solidFill>
                  <a:schemeClr val="dk1"/>
                </a:solidFill>
                <a:latin typeface="Arial"/>
                <a:ea typeface="Arial"/>
                <a:cs typeface="Arial"/>
                <a:sym typeface="Arial"/>
              </a:rPr>
              <a:t>can view the </a:t>
            </a:r>
            <a:r>
              <a:rPr lang="en-US" sz="1600" b="1" dirty="0">
                <a:solidFill>
                  <a:schemeClr val="dk1"/>
                </a:solidFill>
                <a:latin typeface="Arial"/>
                <a:ea typeface="Arial"/>
                <a:cs typeface="Arial"/>
                <a:sym typeface="Arial"/>
              </a:rPr>
              <a:t>analysis report </a:t>
            </a:r>
            <a:r>
              <a:rPr lang="en-US" sz="1600" dirty="0">
                <a:latin typeface="Arial"/>
                <a:ea typeface="Arial"/>
                <a:cs typeface="Arial"/>
                <a:sym typeface="Arial"/>
              </a:rPr>
              <a:t>on the</a:t>
            </a:r>
            <a:r>
              <a:rPr lang="en-US" sz="1600" dirty="0">
                <a:solidFill>
                  <a:schemeClr val="dk1"/>
                </a:solidFill>
                <a:latin typeface="Arial"/>
                <a:ea typeface="Arial"/>
                <a:cs typeface="Arial"/>
                <a:sym typeface="Arial"/>
              </a:rPr>
              <a:t> feedback submitted by the employees.</a:t>
            </a:r>
            <a:endParaRPr sz="1600" b="1" dirty="0">
              <a:solidFill>
                <a:schemeClr val="dk1"/>
              </a:solidFill>
              <a:latin typeface="Arial"/>
              <a:ea typeface="Arial"/>
              <a:cs typeface="Arial"/>
              <a:sym typeface="Arial"/>
            </a:endParaRPr>
          </a:p>
        </p:txBody>
      </p:sp>
      <p:pic>
        <p:nvPicPr>
          <p:cNvPr id="199" name="Google Shape;199;g151823764e5_0_33"/>
          <p:cNvPicPr preferRelativeResize="0"/>
          <p:nvPr/>
        </p:nvPicPr>
        <p:blipFill rotWithShape="1">
          <a:blip r:embed="rId4">
            <a:alphaModFix/>
          </a:blip>
          <a:srcRect l="21238" t="17366" r="10863" b="21072"/>
          <a:stretch/>
        </p:blipFill>
        <p:spPr>
          <a:xfrm>
            <a:off x="1418525" y="1067875"/>
            <a:ext cx="7762323" cy="3359373"/>
          </a:xfrm>
          <a:prstGeom prst="rect">
            <a:avLst/>
          </a:prstGeom>
          <a:noFill/>
          <a:ln>
            <a:noFill/>
          </a:ln>
          <a:effectLst>
            <a:outerShdw blurRad="292100" dist="139700" dir="2700000" algn="tl" rotWithShape="0">
              <a:srgbClr val="333333">
                <a:alpha val="64709"/>
              </a:srgbClr>
            </a:outerShdw>
          </a:effectLst>
        </p:spPr>
      </p:pic>
      <p:sp>
        <p:nvSpPr>
          <p:cNvPr id="200" name="Google Shape;200;g151823764e5_0_33"/>
          <p:cNvSpPr/>
          <p:nvPr/>
        </p:nvSpPr>
        <p:spPr>
          <a:xfrm>
            <a:off x="7915800" y="1285875"/>
            <a:ext cx="585300" cy="132600"/>
          </a:xfrm>
          <a:prstGeom prst="rect">
            <a:avLst/>
          </a:prstGeom>
          <a:solidFill>
            <a:srgbClr val="1F467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151823764e5_0_47"/>
          <p:cNvSpPr txBox="1"/>
          <p:nvPr/>
        </p:nvSpPr>
        <p:spPr>
          <a:xfrm>
            <a:off x="246647" y="150211"/>
            <a:ext cx="8437200" cy="6831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
        <p:nvSpPr>
          <p:cNvPr id="206" name="Google Shape;206;g151823764e5_0_47"/>
          <p:cNvSpPr txBox="1"/>
          <p:nvPr/>
        </p:nvSpPr>
        <p:spPr>
          <a:xfrm>
            <a:off x="0" y="19131"/>
            <a:ext cx="9144000" cy="72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endParaRPr sz="1600" b="0" i="0" u="none" strike="noStrike" cap="none">
              <a:solidFill>
                <a:srgbClr val="002060"/>
              </a:solidFill>
              <a:latin typeface="Arial"/>
              <a:ea typeface="Arial"/>
              <a:cs typeface="Arial"/>
              <a:sym typeface="Arial"/>
            </a:endParaRPr>
          </a:p>
        </p:txBody>
      </p:sp>
      <p:sp>
        <p:nvSpPr>
          <p:cNvPr id="207" name="Google Shape;207;g151823764e5_0_47"/>
          <p:cNvSpPr/>
          <p:nvPr/>
        </p:nvSpPr>
        <p:spPr>
          <a:xfrm>
            <a:off x="0" y="0"/>
            <a:ext cx="9144000" cy="370200"/>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8" name="Google Shape;208;g151823764e5_0_47"/>
          <p:cNvSpPr txBox="1"/>
          <p:nvPr/>
        </p:nvSpPr>
        <p:spPr>
          <a:xfrm>
            <a:off x="0" y="1"/>
            <a:ext cx="9144000" cy="54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r>
              <a:rPr lang="en-US" sz="1600" dirty="0">
                <a:solidFill>
                  <a:schemeClr val="lt1"/>
                </a:solidFill>
              </a:rPr>
              <a:t>You can</a:t>
            </a:r>
            <a:r>
              <a:rPr lang="en-US" sz="1600" i="0" u="none" strike="noStrike" cap="none" dirty="0">
                <a:solidFill>
                  <a:schemeClr val="lt1"/>
                </a:solidFill>
              </a:rPr>
              <a:t> view a specific report by selecting</a:t>
            </a:r>
            <a:r>
              <a:rPr lang="en-US" sz="1600" b="1" i="0" u="none" strike="noStrike" cap="none" dirty="0">
                <a:solidFill>
                  <a:schemeClr val="lt1"/>
                </a:solidFill>
              </a:rPr>
              <a:t> [Period of time]</a:t>
            </a:r>
            <a:endParaRPr b="1" dirty="0"/>
          </a:p>
        </p:txBody>
      </p:sp>
      <p:pic>
        <p:nvPicPr>
          <p:cNvPr id="209" name="Google Shape;209;g151823764e5_0_47"/>
          <p:cNvPicPr preferRelativeResize="0"/>
          <p:nvPr/>
        </p:nvPicPr>
        <p:blipFill rotWithShape="1">
          <a:blip r:embed="rId3">
            <a:alphaModFix/>
          </a:blip>
          <a:srcRect l="19235" t="15364" r="9177" b="6443"/>
          <a:stretch/>
        </p:blipFill>
        <p:spPr>
          <a:xfrm>
            <a:off x="122476" y="439575"/>
            <a:ext cx="8681152" cy="4526126"/>
          </a:xfrm>
          <a:prstGeom prst="rect">
            <a:avLst/>
          </a:prstGeom>
          <a:noFill/>
          <a:ln>
            <a:noFill/>
          </a:ln>
          <a:effectLst>
            <a:outerShdw blurRad="292100" dist="139700" dir="2700000" algn="tl" rotWithShape="0">
              <a:srgbClr val="333333">
                <a:alpha val="64709"/>
              </a:srgbClr>
            </a:outerShdw>
          </a:effectLst>
        </p:spPr>
      </p:pic>
      <p:sp>
        <p:nvSpPr>
          <p:cNvPr id="210" name="Google Shape;210;g151823764e5_0_47"/>
          <p:cNvSpPr/>
          <p:nvPr/>
        </p:nvSpPr>
        <p:spPr>
          <a:xfrm>
            <a:off x="7198735" y="548695"/>
            <a:ext cx="1361400" cy="43200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g151823764e5_0_47"/>
          <p:cNvSpPr/>
          <p:nvPr/>
        </p:nvSpPr>
        <p:spPr>
          <a:xfrm>
            <a:off x="7234425" y="794025"/>
            <a:ext cx="687900" cy="116700"/>
          </a:xfrm>
          <a:prstGeom prst="rect">
            <a:avLst/>
          </a:prstGeom>
          <a:solidFill>
            <a:srgbClr val="1F467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719</Words>
  <Application>Microsoft Office PowerPoint</Application>
  <PresentationFormat>On-screen Show (16:9)</PresentationFormat>
  <Paragraphs>71</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Arial</vt:lpstr>
      <vt:lpstr>Helvetica Neue</vt:lpstr>
      <vt:lpstr>Office Theme</vt:lpstr>
      <vt:lpstr>Factory Quick Guide:   Backend Login &amp; Key Features Introduction</vt:lpstr>
      <vt:lpstr>PowerPoint Presentation</vt:lpstr>
      <vt:lpstr>Backend Login</vt:lpstr>
      <vt:lpstr>Backend Login</vt:lpstr>
      <vt:lpstr>Feedback Management</vt:lpstr>
      <vt:lpstr>Escalation</vt:lpstr>
      <vt:lpstr>Report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Factory Quick Guide:   Backend Login &amp; Key Features Introduction</dc:title>
  <dc:creator>Deborah Albers</dc:creator>
  <cp:lastModifiedBy>eunice espiritu</cp:lastModifiedBy>
  <cp:revision>15</cp:revision>
  <dcterms:created xsi:type="dcterms:W3CDTF">2020-10-19T19:35:05Z</dcterms:created>
  <dcterms:modified xsi:type="dcterms:W3CDTF">2023-02-25T05:41:56Z</dcterms:modified>
</cp:coreProperties>
</file>